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4"/>
  </p:sldMasterIdLst>
  <p:notesMasterIdLst>
    <p:notesMasterId r:id="rId96"/>
  </p:notesMasterIdLst>
  <p:handoutMasterIdLst>
    <p:handoutMasterId r:id="rId97"/>
  </p:handoutMasterIdLst>
  <p:sldIdLst>
    <p:sldId id="601" r:id="rId45"/>
    <p:sldId id="710" r:id="rId46"/>
    <p:sldId id="660" r:id="rId47"/>
    <p:sldId id="659" r:id="rId48"/>
    <p:sldId id="698" r:id="rId49"/>
    <p:sldId id="661" r:id="rId50"/>
    <p:sldId id="699" r:id="rId51"/>
    <p:sldId id="700" r:id="rId52"/>
    <p:sldId id="701" r:id="rId53"/>
    <p:sldId id="702" r:id="rId54"/>
    <p:sldId id="686" r:id="rId55"/>
    <p:sldId id="703" r:id="rId56"/>
    <p:sldId id="704" r:id="rId57"/>
    <p:sldId id="713" r:id="rId58"/>
    <p:sldId id="721" r:id="rId59"/>
    <p:sldId id="722" r:id="rId60"/>
    <p:sldId id="712" r:id="rId61"/>
    <p:sldId id="663" r:id="rId62"/>
    <p:sldId id="717" r:id="rId63"/>
    <p:sldId id="714" r:id="rId64"/>
    <p:sldId id="715" r:id="rId65"/>
    <p:sldId id="718" r:id="rId66"/>
    <p:sldId id="681" r:id="rId67"/>
    <p:sldId id="692" r:id="rId68"/>
    <p:sldId id="719" r:id="rId69"/>
    <p:sldId id="695" r:id="rId70"/>
    <p:sldId id="696" r:id="rId71"/>
    <p:sldId id="697" r:id="rId72"/>
    <p:sldId id="705" r:id="rId73"/>
    <p:sldId id="727" r:id="rId74"/>
    <p:sldId id="728" r:id="rId75"/>
    <p:sldId id="708" r:id="rId76"/>
    <p:sldId id="724" r:id="rId77"/>
    <p:sldId id="723" r:id="rId78"/>
    <p:sldId id="716" r:id="rId79"/>
    <p:sldId id="694" r:id="rId80"/>
    <p:sldId id="671" r:id="rId81"/>
    <p:sldId id="689" r:id="rId82"/>
    <p:sldId id="665" r:id="rId83"/>
    <p:sldId id="707" r:id="rId84"/>
    <p:sldId id="720" r:id="rId85"/>
    <p:sldId id="682" r:id="rId86"/>
    <p:sldId id="664" r:id="rId87"/>
    <p:sldId id="675" r:id="rId88"/>
    <p:sldId id="676" r:id="rId89"/>
    <p:sldId id="693" r:id="rId90"/>
    <p:sldId id="725" r:id="rId91"/>
    <p:sldId id="726" r:id="rId92"/>
    <p:sldId id="711" r:id="rId93"/>
    <p:sldId id="674" r:id="rId94"/>
    <p:sldId id="670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1" autoAdjust="0"/>
    <p:restoredTop sz="70639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410" y="6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379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slide" Target="slides/slide3.xml"/><Relationship Id="rId50" Type="http://schemas.openxmlformats.org/officeDocument/2006/relationships/slide" Target="slides/slide6.xml"/><Relationship Id="rId55" Type="http://schemas.openxmlformats.org/officeDocument/2006/relationships/slide" Target="slides/slide11.xml"/><Relationship Id="rId63" Type="http://schemas.openxmlformats.org/officeDocument/2006/relationships/slide" Target="slides/slide19.xml"/><Relationship Id="rId68" Type="http://schemas.openxmlformats.org/officeDocument/2006/relationships/slide" Target="slides/slide24.xml"/><Relationship Id="rId76" Type="http://schemas.openxmlformats.org/officeDocument/2006/relationships/slide" Target="slides/slide32.xml"/><Relationship Id="rId84" Type="http://schemas.openxmlformats.org/officeDocument/2006/relationships/slide" Target="slides/slide40.xml"/><Relationship Id="rId89" Type="http://schemas.openxmlformats.org/officeDocument/2006/relationships/slide" Target="slides/slide45.xml"/><Relationship Id="rId97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71" Type="http://schemas.openxmlformats.org/officeDocument/2006/relationships/slide" Target="slides/slide27.xml"/><Relationship Id="rId92" Type="http://schemas.openxmlformats.org/officeDocument/2006/relationships/slide" Target="slides/slide48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slide" Target="slides/slide1.xml"/><Relationship Id="rId53" Type="http://schemas.openxmlformats.org/officeDocument/2006/relationships/slide" Target="slides/slide9.xml"/><Relationship Id="rId58" Type="http://schemas.openxmlformats.org/officeDocument/2006/relationships/slide" Target="slides/slide14.xml"/><Relationship Id="rId66" Type="http://schemas.openxmlformats.org/officeDocument/2006/relationships/slide" Target="slides/slide22.xml"/><Relationship Id="rId74" Type="http://schemas.openxmlformats.org/officeDocument/2006/relationships/slide" Target="slides/slide30.xml"/><Relationship Id="rId79" Type="http://schemas.openxmlformats.org/officeDocument/2006/relationships/slide" Target="slides/slide35.xml"/><Relationship Id="rId87" Type="http://schemas.openxmlformats.org/officeDocument/2006/relationships/slide" Target="slides/slide43.xml"/><Relationship Id="rId5" Type="http://schemas.openxmlformats.org/officeDocument/2006/relationships/customXml" Target="../customXml/item5.xml"/><Relationship Id="rId61" Type="http://schemas.openxmlformats.org/officeDocument/2006/relationships/slide" Target="slides/slide17.xml"/><Relationship Id="rId82" Type="http://schemas.openxmlformats.org/officeDocument/2006/relationships/slide" Target="slides/slide38.xml"/><Relationship Id="rId90" Type="http://schemas.openxmlformats.org/officeDocument/2006/relationships/slide" Target="slides/slide46.xml"/><Relationship Id="rId95" Type="http://schemas.openxmlformats.org/officeDocument/2006/relationships/slide" Target="slides/slide5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" Target="slides/slide4.xml"/><Relationship Id="rId56" Type="http://schemas.openxmlformats.org/officeDocument/2006/relationships/slide" Target="slides/slide12.xml"/><Relationship Id="rId64" Type="http://schemas.openxmlformats.org/officeDocument/2006/relationships/slide" Target="slides/slide20.xml"/><Relationship Id="rId69" Type="http://schemas.openxmlformats.org/officeDocument/2006/relationships/slide" Target="slides/slide25.xml"/><Relationship Id="rId77" Type="http://schemas.openxmlformats.org/officeDocument/2006/relationships/slide" Target="slides/slide33.xml"/><Relationship Id="rId100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slide" Target="slides/slide7.xml"/><Relationship Id="rId72" Type="http://schemas.openxmlformats.org/officeDocument/2006/relationships/slide" Target="slides/slide28.xml"/><Relationship Id="rId80" Type="http://schemas.openxmlformats.org/officeDocument/2006/relationships/slide" Target="slides/slide36.xml"/><Relationship Id="rId85" Type="http://schemas.openxmlformats.org/officeDocument/2006/relationships/slide" Target="slides/slide41.xml"/><Relationship Id="rId93" Type="http://schemas.openxmlformats.org/officeDocument/2006/relationships/slide" Target="slides/slide4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" Target="slides/slide2.xml"/><Relationship Id="rId59" Type="http://schemas.openxmlformats.org/officeDocument/2006/relationships/slide" Target="slides/slide15.xml"/><Relationship Id="rId67" Type="http://schemas.openxmlformats.org/officeDocument/2006/relationships/slide" Target="slides/slide2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10.xml"/><Relationship Id="rId62" Type="http://schemas.openxmlformats.org/officeDocument/2006/relationships/slide" Target="slides/slide18.xml"/><Relationship Id="rId70" Type="http://schemas.openxmlformats.org/officeDocument/2006/relationships/slide" Target="slides/slide26.xml"/><Relationship Id="rId75" Type="http://schemas.openxmlformats.org/officeDocument/2006/relationships/slide" Target="slides/slide31.xml"/><Relationship Id="rId83" Type="http://schemas.openxmlformats.org/officeDocument/2006/relationships/slide" Target="slides/slide39.xml"/><Relationship Id="rId88" Type="http://schemas.openxmlformats.org/officeDocument/2006/relationships/slide" Target="slides/slide44.xml"/><Relationship Id="rId91" Type="http://schemas.openxmlformats.org/officeDocument/2006/relationships/slide" Target="slides/slide4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5.xml"/><Relationship Id="rId57" Type="http://schemas.openxmlformats.org/officeDocument/2006/relationships/slide" Target="slides/slide13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Master" Target="slideMasters/slideMaster1.xml"/><Relationship Id="rId52" Type="http://schemas.openxmlformats.org/officeDocument/2006/relationships/slide" Target="slides/slide8.xml"/><Relationship Id="rId60" Type="http://schemas.openxmlformats.org/officeDocument/2006/relationships/slide" Target="slides/slide16.xml"/><Relationship Id="rId65" Type="http://schemas.openxmlformats.org/officeDocument/2006/relationships/slide" Target="slides/slide21.xml"/><Relationship Id="rId73" Type="http://schemas.openxmlformats.org/officeDocument/2006/relationships/slide" Target="slides/slide29.xml"/><Relationship Id="rId78" Type="http://schemas.openxmlformats.org/officeDocument/2006/relationships/slide" Target="slides/slide34.xml"/><Relationship Id="rId81" Type="http://schemas.openxmlformats.org/officeDocument/2006/relationships/slide" Target="slides/slide37.xml"/><Relationship Id="rId86" Type="http://schemas.openxmlformats.org/officeDocument/2006/relationships/slide" Target="slides/slide42.xml"/><Relationship Id="rId94" Type="http://schemas.openxmlformats.org/officeDocument/2006/relationships/slide" Target="slides/slide5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on these slides created by Noah Sager (current as of</a:t>
            </a:r>
            <a:r>
              <a:rPr lang="en-US" baseline="0" dirty="0"/>
              <a:t> 02/11/2019)</a:t>
            </a:r>
          </a:p>
          <a:p>
            <a:r>
              <a:rPr lang="en-US" baseline="0" dirty="0"/>
              <a:t>https://noashx.github.io/presentations/USCLA/USCLA_Lecture_Sager.pptx</a:t>
            </a:r>
          </a:p>
          <a:p>
            <a:r>
              <a:rPr lang="en-US" baseline="0" dirty="0"/>
              <a:t>https://noashx.github.io/presentations/USCLA/USCLA_Lecture_Sager.pdf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ArcGIS is</a:t>
            </a:r>
            <a:r>
              <a:rPr lang="en-US" baseline="0" dirty="0"/>
              <a:t> an Esri GIS 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26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ArcGIS Platform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data is exposed through the geoinformation model as items that users and apps can work with.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These items are delivered by ArcGIS Online or ArcGIS Server. 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Both have a portal that make these information items available to users.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Apps, Desktop, APIs, and SDKs are all powered by this information.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rests on a bed of services and data.  The apps and users interact directly with the information from these services.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Today, we are focusing on the APIs &amp; SDKs,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specifically, the ArcGIS Runtime SDK for .NET. </a:t>
            </a:r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5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264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location matters, and programming is cool, then…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10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55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12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9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07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https://www.vancouverisawesome.com/2018/10/09/tourist-app-stranded-crown-mountain-north-vancouver/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https://twitter.com/simongerman600/status/990908747231920128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0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https://floridadisaster.maps.arcgis.com/apps/webappviewer/index.html?id=f5628cfc02ca42b4a3853c69d8ff804b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43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https://www.esri.com/en-us/disaster-response/disasters/wildfires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58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https://visual.ly/community/infographic/social-media/new-years-resolution-twitter-map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31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95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https://developers.arcgis.com/labs/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86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https://developers.arcgis.com/javascript/latest/sample-code/editing-applyedits/index.html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36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https://developers.arcgis.com/javascript/latest/sample-code/layers-csv-projection/index.html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31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https://developers.arcgis.com/javascript/latest/sample-code/visualization-sm-multivariate/index.html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https://developers.arcgis.com/javascript/latest/sample-code/featurelayerview-query-distance/index.html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8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about me:</a:t>
            </a:r>
          </a:p>
          <a:p>
            <a:r>
              <a:rPr lang="en-US" dirty="0"/>
              <a:t>First programming experience was on a TI-81 in high school. Made a few games.</a:t>
            </a:r>
          </a:p>
          <a:p>
            <a:r>
              <a:rPr lang="en-US" baseline="0" dirty="0"/>
              <a:t>Beautiful son</a:t>
            </a:r>
          </a:p>
          <a:p>
            <a:r>
              <a:rPr lang="en-US" baseline="0" dirty="0"/>
              <a:t>Beautiful daughter</a:t>
            </a:r>
          </a:p>
          <a:p>
            <a:r>
              <a:rPr lang="en-US" baseline="0" dirty="0"/>
              <a:t>Patriots fan since they drafted drew bledsoe in 1993</a:t>
            </a:r>
          </a:p>
          <a:p>
            <a:r>
              <a:rPr lang="en-US" baseline="0" dirty="0"/>
              <a:t>Studied squirrel foraging and anti-predator behavior in undergrad</a:t>
            </a:r>
          </a:p>
          <a:p>
            <a:r>
              <a:rPr lang="en-US" baseline="0" dirty="0"/>
              <a:t>Took a GIS approach to public restroom access in grad school</a:t>
            </a:r>
          </a:p>
          <a:p>
            <a:r>
              <a:rPr lang="en-US" baseline="0" dirty="0"/>
              <a:t>Before I came to esri they used my picture on promotional material, then after I grew a beard they hired me full time</a:t>
            </a:r>
          </a:p>
          <a:p>
            <a:r>
              <a:rPr lang="en-US" baseline="0" dirty="0"/>
              <a:t>And of course, I love working with computers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https://esri.github.io/Manhattan-skyscraper-explorer/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87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https://ralucanicola.github.io/JSAPI_demos/sketch-the-city/index.html?id=6e0c71260845493ea65b56cc8a3ca5d5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26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https://developers.arcgis.com/web-appbuilder/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05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https://floridadisaster.maps.arcgis.com/apps/webappviewer/index.html?id=f5628cfc02ca42b4a3853c69d8ff804b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14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https://doc.arcgis.com/en/arcgis-online/create-maps/choose-configurable-app.htm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899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http://esri.github.io/esri-leaflet/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61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72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https://www.esri.com/en-us/about/careers/student-jobs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http://www.esri.com/events/user-conference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https://community.esri.com/community/esri-young-professionals-network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0042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https://community.esri.com/groups/geodev</a:t>
            </a:r>
          </a:p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https://twitter.com/EsriGeoDev</a:t>
            </a:r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4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https://www.esri.com/en-us/industries/sustainability/nonprofit-program/overview</a:t>
            </a:r>
          </a:p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https://twitter.com/esri_nonprofit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258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77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http://support.esri.com/Products/Developers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127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http://www.esri.com/careers/main/student-jobs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865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Hackathons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48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Outreach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72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https://www.esri.com/training/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50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https://www.esri.com/videos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73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didn’t ask, but…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60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clear, definition. Tobler’s first law of Geography.</a:t>
            </a:r>
          </a:p>
          <a:p>
            <a:r>
              <a:rPr lang="en-US" baseline="0" dirty="0"/>
              <a:t>https://en.wikipedia.org/wiki/Tobler%27s_first_law_of_geography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6668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78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6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150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Dictionary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1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Working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710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80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developers.arcgis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developers.arcgis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developers.arcgis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www.vancouverisawesome.com/2018/10/09/tourist-app-stranded-crown-mountain-north-vancouver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hyperlink" Target="https://twitter.com/simongerman600/status/99090874723192012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floridadisaster.maps.arcgis.com/apps/webappviewer/index.html?id=f5628cfc02ca42b4a3853c69d8ff804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https://www.esri.com/en-us/disaster-response/disasters/wildfir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s://visual.ly/community/infographic/social-media/new-years-resolution-twitter-ma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developers.arcgis.com/lab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hyperlink" Target="https://developers.arcgis.com/javascript/latest/sample-code/editing-applyedits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hyperlink" Target="https://developers.arcgis.com/javascript/latest/sample-code/layers-csv-projection/index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hyperlink" Target="https://developers.arcgis.com/javascript/latest/sample-code/visualization-sm-multivariate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developers.arcgis.com/javascript/latest/sample-code/featurelayerview-query-distance/index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e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hyperlink" Target="https://esri.github.io/Manhattan-skyscraper-explorer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hyperlink" Target="https://ralucanicola.github.io/JSAPI_demos/sketch-the-city/index.html?id=6e0c71260845493ea65b56cc8a3ca5d5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developers.arcgis.com/web-appbuilder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floridadisaster.maps.arcgis.com/apps/webappviewer/index.html?id=f5628cfc02ca42b4a3853c69d8ff804b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hyperlink" Target="https://doc.arcgis.com/en/arcgis-online/create-maps/choose-configurable-app.ht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hyperlink" Target="http://esri.github.io/esri-leaflet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.jp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hyperlink" Target="https://www.esri.com/trainin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hyperlink" Target="https://www.esri.com/videos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1813834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Using GIS Technology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for Social Impact</a:t>
            </a:r>
            <a:br>
              <a:rPr lang="en-US" sz="4000" dirty="0">
                <a:cs typeface="AvenirNext LT Pro Demi"/>
              </a:rPr>
            </a:br>
            <a:r>
              <a:rPr lang="en-US" sz="1800" dirty="0">
                <a:cs typeface="AvenirNext LT Pro Demi"/>
              </a:rPr>
              <a:t> </a:t>
            </a:r>
            <a:br>
              <a:rPr lang="en-US" sz="4000" dirty="0">
                <a:cs typeface="AvenirNext LT Pro Demi"/>
              </a:rPr>
            </a:br>
            <a:r>
              <a:rPr lang="en-US" sz="2400" b="0" dirty="0"/>
              <a:t>University of Southern California</a:t>
            </a:r>
            <a:endParaRPr lang="en-US" sz="40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929294"/>
            <a:ext cx="12191999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Noah Sager</a:t>
            </a:r>
          </a:p>
          <a:p>
            <a:r>
              <a:rPr lang="en-US" dirty="0">
                <a:cs typeface="AvenirNext LT Pro Thin"/>
              </a:rPr>
              <a:t>Product Engineer | ArcGIS API for JavaScript | Esri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4027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Subtitle 4"/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288349930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6865495" y="1341923"/>
            <a:ext cx="5326505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 is an Esri GIS solution.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Desktop (Windows, Mac, Linux)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Mobile (Android, iOS, Windows)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Web (Chrome, IE, Opera, etc.)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rgbClr val="007AC2"/>
                </a:solidFill>
                <a:latin typeface="Arial"/>
                <a:ea typeface="ＭＳ Ｐゴシック"/>
              </a:rPr>
              <a:t>Embedded (Car, Fridge, etc.)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702844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-uc15-AGISdiagram_bg_v1_ai.jp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2434442" y="2695699"/>
            <a:ext cx="831272" cy="985652"/>
          </a:xfrm>
          <a:prstGeom prst="line">
            <a:avLst/>
          </a:prstGeom>
          <a:noFill/>
          <a:ln w="793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9" name="Group 78"/>
          <p:cNvGrpSpPr/>
          <p:nvPr/>
        </p:nvGrpSpPr>
        <p:grpSpPr>
          <a:xfrm>
            <a:off x="1211930" y="1666021"/>
            <a:ext cx="1868463" cy="1466540"/>
            <a:chOff x="1211930" y="1666021"/>
            <a:chExt cx="1868463" cy="1466540"/>
          </a:xfrm>
        </p:grpSpPr>
        <p:grpSp>
          <p:nvGrpSpPr>
            <p:cNvPr id="6" name="Group 5"/>
            <p:cNvGrpSpPr/>
            <p:nvPr/>
          </p:nvGrpSpPr>
          <p:grpSpPr>
            <a:xfrm>
              <a:off x="1211930" y="1914398"/>
              <a:ext cx="1244052" cy="981941"/>
              <a:chOff x="1391032" y="2514600"/>
              <a:chExt cx="1833655" cy="1447319"/>
            </a:xfrm>
          </p:grpSpPr>
          <p:pic>
            <p:nvPicPr>
              <p:cNvPr id="11" name="Picture 10" descr="ArcGISMap1.png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1032" y="2514600"/>
                <a:ext cx="1833655" cy="1447319"/>
              </a:xfrm>
              <a:prstGeom prst="rect">
                <a:avLst/>
              </a:prstGeom>
              <a:noFill/>
              <a:ln w="12700" cmpd="sng">
                <a:noFill/>
              </a:ln>
              <a:effectLst>
                <a:outerShdw blurRad="127000" dist="63500" dir="2700000" algn="tl" rotWithShape="0">
                  <a:srgbClr val="000000">
                    <a:alpha val="15000"/>
                  </a:srgbClr>
                </a:outerShdw>
              </a:effectLst>
            </p:spPr>
          </p:pic>
          <p:pic>
            <p:nvPicPr>
              <p:cNvPr id="12" name="Picture 11" descr="photo.png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4094" y="2676813"/>
                <a:ext cx="1466189" cy="1099642"/>
              </a:xfrm>
              <a:prstGeom prst="rect">
                <a:avLst/>
              </a:prstGeom>
              <a:noFill/>
              <a:ln w="12700" cmpd="sng">
                <a:noFill/>
              </a:ln>
              <a:effectLst/>
            </p:spPr>
          </p:pic>
        </p:grpSp>
        <p:sp>
          <p:nvSpPr>
            <p:cNvPr id="7" name="AutoShape 61"/>
            <p:cNvSpPr>
              <a:spLocks noChangeArrowheads="1"/>
            </p:cNvSpPr>
            <p:nvPr/>
          </p:nvSpPr>
          <p:spPr bwMode="auto">
            <a:xfrm flipH="1">
              <a:off x="1266937" y="1666021"/>
              <a:ext cx="1172344" cy="21798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05759" fontAlgn="base"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Apps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39255" y="2221327"/>
              <a:ext cx="1341138" cy="911234"/>
              <a:chOff x="4684446" y="1983535"/>
              <a:chExt cx="1341138" cy="911234"/>
            </a:xfrm>
          </p:grpSpPr>
          <p:pic>
            <p:nvPicPr>
              <p:cNvPr id="9" name="Picture 8" descr="Collect New_cropped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84446" y="2064381"/>
                <a:ext cx="1135549" cy="830388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  <p:pic>
            <p:nvPicPr>
              <p:cNvPr id="10" name="Picture 9" descr="Collector1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83192" y="1983535"/>
                <a:ext cx="442392" cy="72078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8092830" y="2110003"/>
            <a:ext cx="2721648" cy="1250290"/>
            <a:chOff x="8092830" y="2110003"/>
            <a:chExt cx="2721648" cy="1250290"/>
          </a:xfrm>
        </p:grpSpPr>
        <p:sp>
          <p:nvSpPr>
            <p:cNvPr id="14" name="Rectangle 61"/>
            <p:cNvSpPr/>
            <p:nvPr/>
          </p:nvSpPr>
          <p:spPr bwMode="auto">
            <a:xfrm rot="19800000" flipH="1" flipV="1">
              <a:off x="8092830" y="3277528"/>
              <a:ext cx="914400" cy="82765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solidFill>
              <a:srgbClr val="FFC00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52718" y="2110003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APIs &amp; SDKs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551048" y="2486125"/>
              <a:ext cx="2263430" cy="672203"/>
              <a:chOff x="7347915" y="2393607"/>
              <a:chExt cx="2263430" cy="672203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7915" y="2393607"/>
                <a:ext cx="1990545" cy="38715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1376" y="2676061"/>
                <a:ext cx="1989969" cy="389749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" name="Rectangle 61"/>
          <p:cNvSpPr/>
          <p:nvPr/>
        </p:nvSpPr>
        <p:spPr bwMode="auto">
          <a:xfrm rot="16200000" flipH="1" flipV="1">
            <a:off x="5412318" y="2609435"/>
            <a:ext cx="914400" cy="827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solidFill>
            <a:srgbClr val="FFC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90060" y="1282746"/>
            <a:ext cx="2190669" cy="1350328"/>
            <a:chOff x="4890060" y="1282746"/>
            <a:chExt cx="2190669" cy="1350328"/>
          </a:xfrm>
        </p:grpSpPr>
        <p:sp>
          <p:nvSpPr>
            <p:cNvPr id="22" name="TextBox 21"/>
            <p:cNvSpPr txBox="1"/>
            <p:nvPr/>
          </p:nvSpPr>
          <p:spPr>
            <a:xfrm>
              <a:off x="4901918" y="1282746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ArcGIS Desktop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0060" y="1577294"/>
              <a:ext cx="1451252" cy="877746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24" name="Picture 6" descr="Target Hazard Analysis ma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306" y="1811810"/>
              <a:ext cx="1048423" cy="821264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  <a:extLst/>
          </p:spPr>
        </p:pic>
      </p:grpSp>
      <p:sp>
        <p:nvSpPr>
          <p:cNvPr id="26" name="TextBox 25"/>
          <p:cNvSpPr txBox="1"/>
          <p:nvPr/>
        </p:nvSpPr>
        <p:spPr>
          <a:xfrm>
            <a:off x="203479" y="4198952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Enterprise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(ArcGIS Server +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Portal for ArcGIS)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08084" y="4298866"/>
            <a:ext cx="1743730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Online</a:t>
            </a:r>
          </a:p>
        </p:txBody>
      </p:sp>
      <p:sp>
        <p:nvSpPr>
          <p:cNvPr id="28" name="Arc 27"/>
          <p:cNvSpPr/>
          <p:nvPr/>
        </p:nvSpPr>
        <p:spPr bwMode="auto">
          <a:xfrm>
            <a:off x="807522" y="3099460"/>
            <a:ext cx="10034649" cy="7885215"/>
          </a:xfrm>
          <a:prstGeom prst="arc">
            <a:avLst>
              <a:gd name="adj1" fmla="val 16200000"/>
              <a:gd name="adj2" fmla="val 20645140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29" name="Arc 28"/>
          <p:cNvSpPr/>
          <p:nvPr/>
        </p:nvSpPr>
        <p:spPr bwMode="auto">
          <a:xfrm flipH="1">
            <a:off x="853044" y="3097481"/>
            <a:ext cx="10034649" cy="7885215"/>
          </a:xfrm>
          <a:prstGeom prst="arc">
            <a:avLst>
              <a:gd name="adj1" fmla="val 16200000"/>
              <a:gd name="adj2" fmla="val 20915062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344551" y="3465752"/>
            <a:ext cx="806450" cy="606425"/>
            <a:chOff x="4603613" y="1923098"/>
            <a:chExt cx="806450" cy="606425"/>
          </a:xfrm>
        </p:grpSpPr>
        <p:sp useBgFill="1"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4603613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2" name="Freeform 52"/>
            <p:cNvSpPr>
              <a:spLocks noEditPoints="1"/>
            </p:cNvSpPr>
            <p:nvPr/>
          </p:nvSpPr>
          <p:spPr bwMode="auto">
            <a:xfrm>
              <a:off x="4641713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3" name="Rectangle 53"/>
            <p:cNvSpPr>
              <a:spLocks noChangeArrowheads="1"/>
            </p:cNvSpPr>
            <p:nvPr/>
          </p:nvSpPr>
          <p:spPr bwMode="auto">
            <a:xfrm>
              <a:off x="4717913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4717913" y="2213611"/>
              <a:ext cx="577850" cy="201613"/>
            </a:xfrm>
            <a:custGeom>
              <a:avLst/>
              <a:gdLst>
                <a:gd name="T0" fmla="*/ 436 w 1818"/>
                <a:gd name="T1" fmla="*/ 1 h 636"/>
                <a:gd name="T2" fmla="*/ 476 w 1818"/>
                <a:gd name="T3" fmla="*/ 15 h 636"/>
                <a:gd name="T4" fmla="*/ 526 w 1818"/>
                <a:gd name="T5" fmla="*/ 45 h 636"/>
                <a:gd name="T6" fmla="*/ 566 w 1818"/>
                <a:gd name="T7" fmla="*/ 65 h 636"/>
                <a:gd name="T8" fmla="*/ 614 w 1818"/>
                <a:gd name="T9" fmla="*/ 81 h 636"/>
                <a:gd name="T10" fmla="*/ 668 w 1818"/>
                <a:gd name="T11" fmla="*/ 96 h 636"/>
                <a:gd name="T12" fmla="*/ 726 w 1818"/>
                <a:gd name="T13" fmla="*/ 111 h 636"/>
                <a:gd name="T14" fmla="*/ 783 w 1818"/>
                <a:gd name="T15" fmla="*/ 129 h 636"/>
                <a:gd name="T16" fmla="*/ 836 w 1818"/>
                <a:gd name="T17" fmla="*/ 152 h 636"/>
                <a:gd name="T18" fmla="*/ 882 w 1818"/>
                <a:gd name="T19" fmla="*/ 183 h 636"/>
                <a:gd name="T20" fmla="*/ 919 w 1818"/>
                <a:gd name="T21" fmla="*/ 223 h 636"/>
                <a:gd name="T22" fmla="*/ 943 w 1818"/>
                <a:gd name="T23" fmla="*/ 273 h 636"/>
                <a:gd name="T24" fmla="*/ 950 w 1818"/>
                <a:gd name="T25" fmla="*/ 339 h 636"/>
                <a:gd name="T26" fmla="*/ 960 w 1818"/>
                <a:gd name="T27" fmla="*/ 402 h 636"/>
                <a:gd name="T28" fmla="*/ 990 w 1818"/>
                <a:gd name="T29" fmla="*/ 449 h 636"/>
                <a:gd name="T30" fmla="*/ 1036 w 1818"/>
                <a:gd name="T31" fmla="*/ 483 h 636"/>
                <a:gd name="T32" fmla="*/ 1094 w 1818"/>
                <a:gd name="T33" fmla="*/ 503 h 636"/>
                <a:gd name="T34" fmla="*/ 1160 w 1818"/>
                <a:gd name="T35" fmla="*/ 508 h 636"/>
                <a:gd name="T36" fmla="*/ 1231 w 1818"/>
                <a:gd name="T37" fmla="*/ 499 h 636"/>
                <a:gd name="T38" fmla="*/ 1300 w 1818"/>
                <a:gd name="T39" fmla="*/ 476 h 636"/>
                <a:gd name="T40" fmla="*/ 1365 w 1818"/>
                <a:gd name="T41" fmla="*/ 440 h 636"/>
                <a:gd name="T42" fmla="*/ 1423 w 1818"/>
                <a:gd name="T43" fmla="*/ 391 h 636"/>
                <a:gd name="T44" fmla="*/ 1466 w 1818"/>
                <a:gd name="T45" fmla="*/ 327 h 636"/>
                <a:gd name="T46" fmla="*/ 1504 w 1818"/>
                <a:gd name="T47" fmla="*/ 247 h 636"/>
                <a:gd name="T48" fmla="*/ 1553 w 1818"/>
                <a:gd name="T49" fmla="*/ 181 h 636"/>
                <a:gd name="T50" fmla="*/ 1609 w 1818"/>
                <a:gd name="T51" fmla="*/ 139 h 636"/>
                <a:gd name="T52" fmla="*/ 1668 w 1818"/>
                <a:gd name="T53" fmla="*/ 115 h 636"/>
                <a:gd name="T54" fmla="*/ 1730 w 1818"/>
                <a:gd name="T55" fmla="*/ 107 h 636"/>
                <a:gd name="T56" fmla="*/ 1790 w 1818"/>
                <a:gd name="T57" fmla="*/ 111 h 636"/>
                <a:gd name="T58" fmla="*/ 1818 w 1818"/>
                <a:gd name="T59" fmla="*/ 636 h 636"/>
                <a:gd name="T60" fmla="*/ 0 w 1818"/>
                <a:gd name="T61" fmla="*/ 172 h 636"/>
                <a:gd name="T62" fmla="*/ 67 w 1818"/>
                <a:gd name="T63" fmla="*/ 167 h 636"/>
                <a:gd name="T64" fmla="*/ 142 w 1818"/>
                <a:gd name="T65" fmla="*/ 152 h 636"/>
                <a:gd name="T66" fmla="*/ 217 w 1818"/>
                <a:gd name="T67" fmla="*/ 125 h 636"/>
                <a:gd name="T68" fmla="*/ 279 w 1818"/>
                <a:gd name="T69" fmla="*/ 86 h 636"/>
                <a:gd name="T70" fmla="*/ 323 w 1818"/>
                <a:gd name="T71" fmla="*/ 52 h 636"/>
                <a:gd name="T72" fmla="*/ 359 w 1818"/>
                <a:gd name="T73" fmla="*/ 25 h 636"/>
                <a:gd name="T74" fmla="*/ 389 w 1818"/>
                <a:gd name="T75" fmla="*/ 7 h 636"/>
                <a:gd name="T76" fmla="*/ 419 w 1818"/>
                <a:gd name="T7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18" h="636">
                  <a:moveTo>
                    <a:pt x="419" y="0"/>
                  </a:moveTo>
                  <a:lnTo>
                    <a:pt x="436" y="1"/>
                  </a:lnTo>
                  <a:lnTo>
                    <a:pt x="454" y="6"/>
                  </a:lnTo>
                  <a:lnTo>
                    <a:pt x="476" y="15"/>
                  </a:lnTo>
                  <a:lnTo>
                    <a:pt x="499" y="28"/>
                  </a:lnTo>
                  <a:lnTo>
                    <a:pt x="526" y="45"/>
                  </a:lnTo>
                  <a:lnTo>
                    <a:pt x="545" y="56"/>
                  </a:lnTo>
                  <a:lnTo>
                    <a:pt x="566" y="65"/>
                  </a:lnTo>
                  <a:lnTo>
                    <a:pt x="590" y="74"/>
                  </a:lnTo>
                  <a:lnTo>
                    <a:pt x="614" y="81"/>
                  </a:lnTo>
                  <a:lnTo>
                    <a:pt x="642" y="88"/>
                  </a:lnTo>
                  <a:lnTo>
                    <a:pt x="668" y="96"/>
                  </a:lnTo>
                  <a:lnTo>
                    <a:pt x="697" y="103"/>
                  </a:lnTo>
                  <a:lnTo>
                    <a:pt x="726" y="111"/>
                  </a:lnTo>
                  <a:lnTo>
                    <a:pt x="754" y="120"/>
                  </a:lnTo>
                  <a:lnTo>
                    <a:pt x="783" y="129"/>
                  </a:lnTo>
                  <a:lnTo>
                    <a:pt x="810" y="140"/>
                  </a:lnTo>
                  <a:lnTo>
                    <a:pt x="836" y="152"/>
                  </a:lnTo>
                  <a:lnTo>
                    <a:pt x="861" y="167"/>
                  </a:lnTo>
                  <a:lnTo>
                    <a:pt x="882" y="183"/>
                  </a:lnTo>
                  <a:lnTo>
                    <a:pt x="902" y="201"/>
                  </a:lnTo>
                  <a:lnTo>
                    <a:pt x="919" y="223"/>
                  </a:lnTo>
                  <a:lnTo>
                    <a:pt x="932" y="247"/>
                  </a:lnTo>
                  <a:lnTo>
                    <a:pt x="943" y="273"/>
                  </a:lnTo>
                  <a:lnTo>
                    <a:pt x="949" y="305"/>
                  </a:lnTo>
                  <a:lnTo>
                    <a:pt x="950" y="339"/>
                  </a:lnTo>
                  <a:lnTo>
                    <a:pt x="953" y="373"/>
                  </a:lnTo>
                  <a:lnTo>
                    <a:pt x="960" y="402"/>
                  </a:lnTo>
                  <a:lnTo>
                    <a:pt x="973" y="427"/>
                  </a:lnTo>
                  <a:lnTo>
                    <a:pt x="990" y="449"/>
                  </a:lnTo>
                  <a:lnTo>
                    <a:pt x="1012" y="468"/>
                  </a:lnTo>
                  <a:lnTo>
                    <a:pt x="1036" y="483"/>
                  </a:lnTo>
                  <a:lnTo>
                    <a:pt x="1064" y="495"/>
                  </a:lnTo>
                  <a:lnTo>
                    <a:pt x="1094" y="503"/>
                  </a:lnTo>
                  <a:lnTo>
                    <a:pt x="1127" y="507"/>
                  </a:lnTo>
                  <a:lnTo>
                    <a:pt x="1160" y="508"/>
                  </a:lnTo>
                  <a:lnTo>
                    <a:pt x="1196" y="506"/>
                  </a:lnTo>
                  <a:lnTo>
                    <a:pt x="1231" y="499"/>
                  </a:lnTo>
                  <a:lnTo>
                    <a:pt x="1266" y="490"/>
                  </a:lnTo>
                  <a:lnTo>
                    <a:pt x="1300" y="476"/>
                  </a:lnTo>
                  <a:lnTo>
                    <a:pt x="1333" y="461"/>
                  </a:lnTo>
                  <a:lnTo>
                    <a:pt x="1365" y="440"/>
                  </a:lnTo>
                  <a:lnTo>
                    <a:pt x="1395" y="417"/>
                  </a:lnTo>
                  <a:lnTo>
                    <a:pt x="1423" y="391"/>
                  </a:lnTo>
                  <a:lnTo>
                    <a:pt x="1446" y="360"/>
                  </a:lnTo>
                  <a:lnTo>
                    <a:pt x="1466" y="327"/>
                  </a:lnTo>
                  <a:lnTo>
                    <a:pt x="1483" y="289"/>
                  </a:lnTo>
                  <a:lnTo>
                    <a:pt x="1504" y="247"/>
                  </a:lnTo>
                  <a:lnTo>
                    <a:pt x="1528" y="212"/>
                  </a:lnTo>
                  <a:lnTo>
                    <a:pt x="1553" y="181"/>
                  </a:lnTo>
                  <a:lnTo>
                    <a:pt x="1580" y="157"/>
                  </a:lnTo>
                  <a:lnTo>
                    <a:pt x="1609" y="139"/>
                  </a:lnTo>
                  <a:lnTo>
                    <a:pt x="1638" y="125"/>
                  </a:lnTo>
                  <a:lnTo>
                    <a:pt x="1668" y="115"/>
                  </a:lnTo>
                  <a:lnTo>
                    <a:pt x="1700" y="109"/>
                  </a:lnTo>
                  <a:lnTo>
                    <a:pt x="1730" y="107"/>
                  </a:lnTo>
                  <a:lnTo>
                    <a:pt x="1760" y="108"/>
                  </a:lnTo>
                  <a:lnTo>
                    <a:pt x="1790" y="111"/>
                  </a:lnTo>
                  <a:lnTo>
                    <a:pt x="1818" y="117"/>
                  </a:lnTo>
                  <a:lnTo>
                    <a:pt x="1818" y="636"/>
                  </a:lnTo>
                  <a:lnTo>
                    <a:pt x="0" y="636"/>
                  </a:lnTo>
                  <a:lnTo>
                    <a:pt x="0" y="172"/>
                  </a:lnTo>
                  <a:lnTo>
                    <a:pt x="32" y="171"/>
                  </a:lnTo>
                  <a:lnTo>
                    <a:pt x="67" y="167"/>
                  </a:lnTo>
                  <a:lnTo>
                    <a:pt x="105" y="161"/>
                  </a:lnTo>
                  <a:lnTo>
                    <a:pt x="142" y="152"/>
                  </a:lnTo>
                  <a:lnTo>
                    <a:pt x="181" y="140"/>
                  </a:lnTo>
                  <a:lnTo>
                    <a:pt x="217" y="125"/>
                  </a:lnTo>
                  <a:lnTo>
                    <a:pt x="252" y="104"/>
                  </a:lnTo>
                  <a:lnTo>
                    <a:pt x="279" y="86"/>
                  </a:lnTo>
                  <a:lnTo>
                    <a:pt x="302" y="68"/>
                  </a:lnTo>
                  <a:lnTo>
                    <a:pt x="323" y="52"/>
                  </a:lnTo>
                  <a:lnTo>
                    <a:pt x="342" y="38"/>
                  </a:lnTo>
                  <a:lnTo>
                    <a:pt x="359" y="25"/>
                  </a:lnTo>
                  <a:lnTo>
                    <a:pt x="375" y="15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5" name="Freeform 55"/>
            <p:cNvSpPr>
              <a:spLocks/>
            </p:cNvSpPr>
            <p:nvPr/>
          </p:nvSpPr>
          <p:spPr bwMode="auto">
            <a:xfrm>
              <a:off x="4717913" y="2037398"/>
              <a:ext cx="327025" cy="225425"/>
            </a:xfrm>
            <a:custGeom>
              <a:avLst/>
              <a:gdLst>
                <a:gd name="T0" fmla="*/ 0 w 1031"/>
                <a:gd name="T1" fmla="*/ 0 h 713"/>
                <a:gd name="T2" fmla="*/ 998 w 1031"/>
                <a:gd name="T3" fmla="*/ 0 h 713"/>
                <a:gd name="T4" fmla="*/ 1008 w 1031"/>
                <a:gd name="T5" fmla="*/ 27 h 713"/>
                <a:gd name="T6" fmla="*/ 1017 w 1031"/>
                <a:gd name="T7" fmla="*/ 58 h 713"/>
                <a:gd name="T8" fmla="*/ 1024 w 1031"/>
                <a:gd name="T9" fmla="*/ 92 h 713"/>
                <a:gd name="T10" fmla="*/ 1029 w 1031"/>
                <a:gd name="T11" fmla="*/ 128 h 713"/>
                <a:gd name="T12" fmla="*/ 1031 w 1031"/>
                <a:gd name="T13" fmla="*/ 167 h 713"/>
                <a:gd name="T14" fmla="*/ 1030 w 1031"/>
                <a:gd name="T15" fmla="*/ 207 h 713"/>
                <a:gd name="T16" fmla="*/ 1024 w 1031"/>
                <a:gd name="T17" fmla="*/ 249 h 713"/>
                <a:gd name="T18" fmla="*/ 1012 w 1031"/>
                <a:gd name="T19" fmla="*/ 290 h 713"/>
                <a:gd name="T20" fmla="*/ 995 w 1031"/>
                <a:gd name="T21" fmla="*/ 332 h 713"/>
                <a:gd name="T22" fmla="*/ 972 w 1031"/>
                <a:gd name="T23" fmla="*/ 374 h 713"/>
                <a:gd name="T24" fmla="*/ 951 w 1031"/>
                <a:gd name="T25" fmla="*/ 398 h 713"/>
                <a:gd name="T26" fmla="*/ 926 w 1031"/>
                <a:gd name="T27" fmla="*/ 422 h 713"/>
                <a:gd name="T28" fmla="*/ 896 w 1031"/>
                <a:gd name="T29" fmla="*/ 445 h 713"/>
                <a:gd name="T30" fmla="*/ 861 w 1031"/>
                <a:gd name="T31" fmla="*/ 465 h 713"/>
                <a:gd name="T32" fmla="*/ 823 w 1031"/>
                <a:gd name="T33" fmla="*/ 486 h 713"/>
                <a:gd name="T34" fmla="*/ 783 w 1031"/>
                <a:gd name="T35" fmla="*/ 505 h 713"/>
                <a:gd name="T36" fmla="*/ 741 w 1031"/>
                <a:gd name="T37" fmla="*/ 522 h 713"/>
                <a:gd name="T38" fmla="*/ 699 w 1031"/>
                <a:gd name="T39" fmla="*/ 538 h 713"/>
                <a:gd name="T40" fmla="*/ 656 w 1031"/>
                <a:gd name="T41" fmla="*/ 552 h 713"/>
                <a:gd name="T42" fmla="*/ 615 w 1031"/>
                <a:gd name="T43" fmla="*/ 566 h 713"/>
                <a:gd name="T44" fmla="*/ 575 w 1031"/>
                <a:gd name="T45" fmla="*/ 575 h 713"/>
                <a:gd name="T46" fmla="*/ 538 w 1031"/>
                <a:gd name="T47" fmla="*/ 585 h 713"/>
                <a:gd name="T48" fmla="*/ 505 w 1031"/>
                <a:gd name="T49" fmla="*/ 591 h 713"/>
                <a:gd name="T50" fmla="*/ 475 w 1031"/>
                <a:gd name="T51" fmla="*/ 596 h 713"/>
                <a:gd name="T52" fmla="*/ 451 w 1031"/>
                <a:gd name="T53" fmla="*/ 598 h 713"/>
                <a:gd name="T54" fmla="*/ 433 w 1031"/>
                <a:gd name="T55" fmla="*/ 600 h 713"/>
                <a:gd name="T56" fmla="*/ 414 w 1031"/>
                <a:gd name="T57" fmla="*/ 598 h 713"/>
                <a:gd name="T58" fmla="*/ 398 w 1031"/>
                <a:gd name="T59" fmla="*/ 597 h 713"/>
                <a:gd name="T60" fmla="*/ 382 w 1031"/>
                <a:gd name="T61" fmla="*/ 597 h 713"/>
                <a:gd name="T62" fmla="*/ 367 w 1031"/>
                <a:gd name="T63" fmla="*/ 598 h 713"/>
                <a:gd name="T64" fmla="*/ 352 w 1031"/>
                <a:gd name="T65" fmla="*/ 602 h 713"/>
                <a:gd name="T66" fmla="*/ 336 w 1031"/>
                <a:gd name="T67" fmla="*/ 606 h 713"/>
                <a:gd name="T68" fmla="*/ 318 w 1031"/>
                <a:gd name="T69" fmla="*/ 612 h 713"/>
                <a:gd name="T70" fmla="*/ 298 w 1031"/>
                <a:gd name="T71" fmla="*/ 619 h 713"/>
                <a:gd name="T72" fmla="*/ 275 w 1031"/>
                <a:gd name="T73" fmla="*/ 630 h 713"/>
                <a:gd name="T74" fmla="*/ 249 w 1031"/>
                <a:gd name="T75" fmla="*/ 642 h 713"/>
                <a:gd name="T76" fmla="*/ 217 w 1031"/>
                <a:gd name="T77" fmla="*/ 658 h 713"/>
                <a:gd name="T78" fmla="*/ 182 w 1031"/>
                <a:gd name="T79" fmla="*/ 676 h 713"/>
                <a:gd name="T80" fmla="*/ 147 w 1031"/>
                <a:gd name="T81" fmla="*/ 692 h 713"/>
                <a:gd name="T82" fmla="*/ 113 w 1031"/>
                <a:gd name="T83" fmla="*/ 702 h 713"/>
                <a:gd name="T84" fmla="*/ 81 w 1031"/>
                <a:gd name="T85" fmla="*/ 710 h 713"/>
                <a:gd name="T86" fmla="*/ 52 w 1031"/>
                <a:gd name="T87" fmla="*/ 713 h 713"/>
                <a:gd name="T88" fmla="*/ 24 w 1031"/>
                <a:gd name="T89" fmla="*/ 713 h 713"/>
                <a:gd name="T90" fmla="*/ 0 w 1031"/>
                <a:gd name="T91" fmla="*/ 712 h 713"/>
                <a:gd name="T92" fmla="*/ 0 w 1031"/>
                <a:gd name="T9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1" h="713">
                  <a:moveTo>
                    <a:pt x="0" y="0"/>
                  </a:moveTo>
                  <a:lnTo>
                    <a:pt x="998" y="0"/>
                  </a:lnTo>
                  <a:lnTo>
                    <a:pt x="1008" y="27"/>
                  </a:lnTo>
                  <a:lnTo>
                    <a:pt x="1017" y="58"/>
                  </a:lnTo>
                  <a:lnTo>
                    <a:pt x="1024" y="92"/>
                  </a:lnTo>
                  <a:lnTo>
                    <a:pt x="1029" y="128"/>
                  </a:lnTo>
                  <a:lnTo>
                    <a:pt x="1031" y="167"/>
                  </a:lnTo>
                  <a:lnTo>
                    <a:pt x="1030" y="207"/>
                  </a:lnTo>
                  <a:lnTo>
                    <a:pt x="1024" y="249"/>
                  </a:lnTo>
                  <a:lnTo>
                    <a:pt x="1012" y="290"/>
                  </a:lnTo>
                  <a:lnTo>
                    <a:pt x="995" y="332"/>
                  </a:lnTo>
                  <a:lnTo>
                    <a:pt x="972" y="374"/>
                  </a:lnTo>
                  <a:lnTo>
                    <a:pt x="951" y="398"/>
                  </a:lnTo>
                  <a:lnTo>
                    <a:pt x="926" y="422"/>
                  </a:lnTo>
                  <a:lnTo>
                    <a:pt x="896" y="445"/>
                  </a:lnTo>
                  <a:lnTo>
                    <a:pt x="861" y="465"/>
                  </a:lnTo>
                  <a:lnTo>
                    <a:pt x="823" y="486"/>
                  </a:lnTo>
                  <a:lnTo>
                    <a:pt x="783" y="505"/>
                  </a:lnTo>
                  <a:lnTo>
                    <a:pt x="741" y="522"/>
                  </a:lnTo>
                  <a:lnTo>
                    <a:pt x="699" y="538"/>
                  </a:lnTo>
                  <a:lnTo>
                    <a:pt x="656" y="552"/>
                  </a:lnTo>
                  <a:lnTo>
                    <a:pt x="615" y="566"/>
                  </a:lnTo>
                  <a:lnTo>
                    <a:pt x="575" y="575"/>
                  </a:lnTo>
                  <a:lnTo>
                    <a:pt x="538" y="585"/>
                  </a:lnTo>
                  <a:lnTo>
                    <a:pt x="505" y="591"/>
                  </a:lnTo>
                  <a:lnTo>
                    <a:pt x="475" y="596"/>
                  </a:lnTo>
                  <a:lnTo>
                    <a:pt x="451" y="598"/>
                  </a:lnTo>
                  <a:lnTo>
                    <a:pt x="433" y="600"/>
                  </a:lnTo>
                  <a:lnTo>
                    <a:pt x="414" y="598"/>
                  </a:lnTo>
                  <a:lnTo>
                    <a:pt x="398" y="597"/>
                  </a:lnTo>
                  <a:lnTo>
                    <a:pt x="382" y="597"/>
                  </a:lnTo>
                  <a:lnTo>
                    <a:pt x="367" y="598"/>
                  </a:lnTo>
                  <a:lnTo>
                    <a:pt x="352" y="602"/>
                  </a:lnTo>
                  <a:lnTo>
                    <a:pt x="336" y="606"/>
                  </a:lnTo>
                  <a:lnTo>
                    <a:pt x="318" y="612"/>
                  </a:lnTo>
                  <a:lnTo>
                    <a:pt x="298" y="619"/>
                  </a:lnTo>
                  <a:lnTo>
                    <a:pt x="275" y="630"/>
                  </a:lnTo>
                  <a:lnTo>
                    <a:pt x="249" y="642"/>
                  </a:lnTo>
                  <a:lnTo>
                    <a:pt x="217" y="658"/>
                  </a:lnTo>
                  <a:lnTo>
                    <a:pt x="182" y="676"/>
                  </a:lnTo>
                  <a:lnTo>
                    <a:pt x="147" y="692"/>
                  </a:lnTo>
                  <a:lnTo>
                    <a:pt x="113" y="702"/>
                  </a:lnTo>
                  <a:lnTo>
                    <a:pt x="81" y="710"/>
                  </a:lnTo>
                  <a:lnTo>
                    <a:pt x="52" y="713"/>
                  </a:lnTo>
                  <a:lnTo>
                    <a:pt x="24" y="713"/>
                  </a:lnTo>
                  <a:lnTo>
                    <a:pt x="0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6" name="Freeform 56"/>
            <p:cNvSpPr>
              <a:spLocks/>
            </p:cNvSpPr>
            <p:nvPr/>
          </p:nvSpPr>
          <p:spPr bwMode="auto">
            <a:xfrm>
              <a:off x="5070338" y="2037398"/>
              <a:ext cx="225425" cy="377825"/>
            </a:xfrm>
            <a:custGeom>
              <a:avLst/>
              <a:gdLst>
                <a:gd name="T0" fmla="*/ 3 w 708"/>
                <a:gd name="T1" fmla="*/ 0 h 1192"/>
                <a:gd name="T2" fmla="*/ 708 w 708"/>
                <a:gd name="T3" fmla="*/ 0 h 1192"/>
                <a:gd name="T4" fmla="*/ 708 w 708"/>
                <a:gd name="T5" fmla="*/ 1192 h 1192"/>
                <a:gd name="T6" fmla="*/ 430 w 708"/>
                <a:gd name="T7" fmla="*/ 1192 h 1192"/>
                <a:gd name="T8" fmla="*/ 434 w 708"/>
                <a:gd name="T9" fmla="*/ 1169 h 1192"/>
                <a:gd name="T10" fmla="*/ 442 w 708"/>
                <a:gd name="T11" fmla="*/ 1145 h 1192"/>
                <a:gd name="T12" fmla="*/ 454 w 708"/>
                <a:gd name="T13" fmla="*/ 1118 h 1192"/>
                <a:gd name="T14" fmla="*/ 468 w 708"/>
                <a:gd name="T15" fmla="*/ 1093 h 1192"/>
                <a:gd name="T16" fmla="*/ 483 w 708"/>
                <a:gd name="T17" fmla="*/ 1066 h 1192"/>
                <a:gd name="T18" fmla="*/ 498 w 708"/>
                <a:gd name="T19" fmla="*/ 1042 h 1192"/>
                <a:gd name="T20" fmla="*/ 514 w 708"/>
                <a:gd name="T21" fmla="*/ 1019 h 1192"/>
                <a:gd name="T22" fmla="*/ 527 w 708"/>
                <a:gd name="T23" fmla="*/ 997 h 1192"/>
                <a:gd name="T24" fmla="*/ 539 w 708"/>
                <a:gd name="T25" fmla="*/ 971 h 1192"/>
                <a:gd name="T26" fmla="*/ 550 w 708"/>
                <a:gd name="T27" fmla="*/ 939 h 1192"/>
                <a:gd name="T28" fmla="*/ 557 w 708"/>
                <a:gd name="T29" fmla="*/ 904 h 1192"/>
                <a:gd name="T30" fmla="*/ 563 w 708"/>
                <a:gd name="T31" fmla="*/ 868 h 1192"/>
                <a:gd name="T32" fmla="*/ 566 w 708"/>
                <a:gd name="T33" fmla="*/ 828 h 1192"/>
                <a:gd name="T34" fmla="*/ 563 w 708"/>
                <a:gd name="T35" fmla="*/ 787 h 1192"/>
                <a:gd name="T36" fmla="*/ 557 w 708"/>
                <a:gd name="T37" fmla="*/ 746 h 1192"/>
                <a:gd name="T38" fmla="*/ 546 w 708"/>
                <a:gd name="T39" fmla="*/ 704 h 1192"/>
                <a:gd name="T40" fmla="*/ 531 w 708"/>
                <a:gd name="T41" fmla="*/ 661 h 1192"/>
                <a:gd name="T42" fmla="*/ 508 w 708"/>
                <a:gd name="T43" fmla="*/ 620 h 1192"/>
                <a:gd name="T44" fmla="*/ 479 w 708"/>
                <a:gd name="T45" fmla="*/ 580 h 1192"/>
                <a:gd name="T46" fmla="*/ 442 w 708"/>
                <a:gd name="T47" fmla="*/ 540 h 1192"/>
                <a:gd name="T48" fmla="*/ 404 w 708"/>
                <a:gd name="T49" fmla="*/ 505 h 1192"/>
                <a:gd name="T50" fmla="*/ 362 w 708"/>
                <a:gd name="T51" fmla="*/ 471 h 1192"/>
                <a:gd name="T52" fmla="*/ 323 w 708"/>
                <a:gd name="T53" fmla="*/ 441 h 1192"/>
                <a:gd name="T54" fmla="*/ 280 w 708"/>
                <a:gd name="T55" fmla="*/ 412 h 1192"/>
                <a:gd name="T56" fmla="*/ 240 w 708"/>
                <a:gd name="T57" fmla="*/ 384 h 1192"/>
                <a:gd name="T58" fmla="*/ 200 w 708"/>
                <a:gd name="T59" fmla="*/ 355 h 1192"/>
                <a:gd name="T60" fmla="*/ 162 w 708"/>
                <a:gd name="T61" fmla="*/ 326 h 1192"/>
                <a:gd name="T62" fmla="*/ 127 w 708"/>
                <a:gd name="T63" fmla="*/ 296 h 1192"/>
                <a:gd name="T64" fmla="*/ 94 w 708"/>
                <a:gd name="T65" fmla="*/ 264 h 1192"/>
                <a:gd name="T66" fmla="*/ 65 w 708"/>
                <a:gd name="T67" fmla="*/ 227 h 1192"/>
                <a:gd name="T68" fmla="*/ 42 w 708"/>
                <a:gd name="T69" fmla="*/ 191 h 1192"/>
                <a:gd name="T70" fmla="*/ 24 w 708"/>
                <a:gd name="T71" fmla="*/ 156 h 1192"/>
                <a:gd name="T72" fmla="*/ 12 w 708"/>
                <a:gd name="T73" fmla="*/ 123 h 1192"/>
                <a:gd name="T74" fmla="*/ 5 w 708"/>
                <a:gd name="T75" fmla="*/ 93 h 1192"/>
                <a:gd name="T76" fmla="*/ 1 w 708"/>
                <a:gd name="T77" fmla="*/ 65 h 1192"/>
                <a:gd name="T78" fmla="*/ 0 w 708"/>
                <a:gd name="T79" fmla="*/ 40 h 1192"/>
                <a:gd name="T80" fmla="*/ 1 w 708"/>
                <a:gd name="T81" fmla="*/ 18 h 1192"/>
                <a:gd name="T82" fmla="*/ 3 w 708"/>
                <a:gd name="T8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8" h="1192">
                  <a:moveTo>
                    <a:pt x="3" y="0"/>
                  </a:moveTo>
                  <a:lnTo>
                    <a:pt x="708" y="0"/>
                  </a:lnTo>
                  <a:lnTo>
                    <a:pt x="708" y="1192"/>
                  </a:lnTo>
                  <a:lnTo>
                    <a:pt x="430" y="1192"/>
                  </a:lnTo>
                  <a:lnTo>
                    <a:pt x="434" y="1169"/>
                  </a:lnTo>
                  <a:lnTo>
                    <a:pt x="442" y="1145"/>
                  </a:lnTo>
                  <a:lnTo>
                    <a:pt x="454" y="1118"/>
                  </a:lnTo>
                  <a:lnTo>
                    <a:pt x="468" y="1093"/>
                  </a:lnTo>
                  <a:lnTo>
                    <a:pt x="483" y="1066"/>
                  </a:lnTo>
                  <a:lnTo>
                    <a:pt x="498" y="1042"/>
                  </a:lnTo>
                  <a:lnTo>
                    <a:pt x="514" y="1019"/>
                  </a:lnTo>
                  <a:lnTo>
                    <a:pt x="527" y="997"/>
                  </a:lnTo>
                  <a:lnTo>
                    <a:pt x="539" y="971"/>
                  </a:lnTo>
                  <a:lnTo>
                    <a:pt x="550" y="939"/>
                  </a:lnTo>
                  <a:lnTo>
                    <a:pt x="557" y="904"/>
                  </a:lnTo>
                  <a:lnTo>
                    <a:pt x="563" y="868"/>
                  </a:lnTo>
                  <a:lnTo>
                    <a:pt x="566" y="828"/>
                  </a:lnTo>
                  <a:lnTo>
                    <a:pt x="563" y="787"/>
                  </a:lnTo>
                  <a:lnTo>
                    <a:pt x="557" y="746"/>
                  </a:lnTo>
                  <a:lnTo>
                    <a:pt x="546" y="704"/>
                  </a:lnTo>
                  <a:lnTo>
                    <a:pt x="531" y="661"/>
                  </a:lnTo>
                  <a:lnTo>
                    <a:pt x="508" y="620"/>
                  </a:lnTo>
                  <a:lnTo>
                    <a:pt x="479" y="580"/>
                  </a:lnTo>
                  <a:lnTo>
                    <a:pt x="442" y="540"/>
                  </a:lnTo>
                  <a:lnTo>
                    <a:pt x="404" y="505"/>
                  </a:lnTo>
                  <a:lnTo>
                    <a:pt x="362" y="471"/>
                  </a:lnTo>
                  <a:lnTo>
                    <a:pt x="323" y="441"/>
                  </a:lnTo>
                  <a:lnTo>
                    <a:pt x="280" y="412"/>
                  </a:lnTo>
                  <a:lnTo>
                    <a:pt x="240" y="384"/>
                  </a:lnTo>
                  <a:lnTo>
                    <a:pt x="200" y="355"/>
                  </a:lnTo>
                  <a:lnTo>
                    <a:pt x="162" y="326"/>
                  </a:lnTo>
                  <a:lnTo>
                    <a:pt x="127" y="296"/>
                  </a:lnTo>
                  <a:lnTo>
                    <a:pt x="94" y="264"/>
                  </a:lnTo>
                  <a:lnTo>
                    <a:pt x="65" y="227"/>
                  </a:lnTo>
                  <a:lnTo>
                    <a:pt x="42" y="191"/>
                  </a:lnTo>
                  <a:lnTo>
                    <a:pt x="24" y="156"/>
                  </a:lnTo>
                  <a:lnTo>
                    <a:pt x="12" y="123"/>
                  </a:lnTo>
                  <a:lnTo>
                    <a:pt x="5" y="93"/>
                  </a:lnTo>
                  <a:lnTo>
                    <a:pt x="1" y="65"/>
                  </a:lnTo>
                  <a:lnTo>
                    <a:pt x="0" y="40"/>
                  </a:lnTo>
                  <a:lnTo>
                    <a:pt x="1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7" name="Freeform 57"/>
            <p:cNvSpPr>
              <a:spLocks/>
            </p:cNvSpPr>
            <p:nvPr/>
          </p:nvSpPr>
          <p:spPr bwMode="auto">
            <a:xfrm>
              <a:off x="4717913" y="2037398"/>
              <a:ext cx="214313" cy="147638"/>
            </a:xfrm>
            <a:custGeom>
              <a:avLst/>
              <a:gdLst>
                <a:gd name="T0" fmla="*/ 0 w 673"/>
                <a:gd name="T1" fmla="*/ 0 h 467"/>
                <a:gd name="T2" fmla="*/ 665 w 673"/>
                <a:gd name="T3" fmla="*/ 0 h 467"/>
                <a:gd name="T4" fmla="*/ 670 w 673"/>
                <a:gd name="T5" fmla="*/ 42 h 467"/>
                <a:gd name="T6" fmla="*/ 673 w 673"/>
                <a:gd name="T7" fmla="*/ 87 h 467"/>
                <a:gd name="T8" fmla="*/ 673 w 673"/>
                <a:gd name="T9" fmla="*/ 132 h 467"/>
                <a:gd name="T10" fmla="*/ 668 w 673"/>
                <a:gd name="T11" fmla="*/ 178 h 467"/>
                <a:gd name="T12" fmla="*/ 659 w 673"/>
                <a:gd name="T13" fmla="*/ 221 h 467"/>
                <a:gd name="T14" fmla="*/ 648 w 673"/>
                <a:gd name="T15" fmla="*/ 250 h 467"/>
                <a:gd name="T16" fmla="*/ 635 w 673"/>
                <a:gd name="T17" fmla="*/ 273 h 467"/>
                <a:gd name="T18" fmla="*/ 621 w 673"/>
                <a:gd name="T19" fmla="*/ 289 h 467"/>
                <a:gd name="T20" fmla="*/ 607 w 673"/>
                <a:gd name="T21" fmla="*/ 300 h 467"/>
                <a:gd name="T22" fmla="*/ 590 w 673"/>
                <a:gd name="T23" fmla="*/ 305 h 467"/>
                <a:gd name="T24" fmla="*/ 573 w 673"/>
                <a:gd name="T25" fmla="*/ 306 h 467"/>
                <a:gd name="T26" fmla="*/ 555 w 673"/>
                <a:gd name="T27" fmla="*/ 305 h 467"/>
                <a:gd name="T28" fmla="*/ 537 w 673"/>
                <a:gd name="T29" fmla="*/ 300 h 467"/>
                <a:gd name="T30" fmla="*/ 518 w 673"/>
                <a:gd name="T31" fmla="*/ 293 h 467"/>
                <a:gd name="T32" fmla="*/ 499 w 673"/>
                <a:gd name="T33" fmla="*/ 285 h 467"/>
                <a:gd name="T34" fmla="*/ 481 w 673"/>
                <a:gd name="T35" fmla="*/ 277 h 467"/>
                <a:gd name="T36" fmla="*/ 462 w 673"/>
                <a:gd name="T37" fmla="*/ 268 h 467"/>
                <a:gd name="T38" fmla="*/ 444 w 673"/>
                <a:gd name="T39" fmla="*/ 261 h 467"/>
                <a:gd name="T40" fmla="*/ 416 w 673"/>
                <a:gd name="T41" fmla="*/ 255 h 467"/>
                <a:gd name="T42" fmla="*/ 384 w 673"/>
                <a:gd name="T43" fmla="*/ 253 h 467"/>
                <a:gd name="T44" fmla="*/ 353 w 673"/>
                <a:gd name="T45" fmla="*/ 255 h 467"/>
                <a:gd name="T46" fmla="*/ 320 w 673"/>
                <a:gd name="T47" fmla="*/ 262 h 467"/>
                <a:gd name="T48" fmla="*/ 286 w 673"/>
                <a:gd name="T49" fmla="*/ 274 h 467"/>
                <a:gd name="T50" fmla="*/ 254 w 673"/>
                <a:gd name="T51" fmla="*/ 290 h 467"/>
                <a:gd name="T52" fmla="*/ 222 w 673"/>
                <a:gd name="T53" fmla="*/ 312 h 467"/>
                <a:gd name="T54" fmla="*/ 192 w 673"/>
                <a:gd name="T55" fmla="*/ 337 h 467"/>
                <a:gd name="T56" fmla="*/ 164 w 673"/>
                <a:gd name="T57" fmla="*/ 367 h 467"/>
                <a:gd name="T58" fmla="*/ 140 w 673"/>
                <a:gd name="T59" fmla="*/ 393 h 467"/>
                <a:gd name="T60" fmla="*/ 113 w 673"/>
                <a:gd name="T61" fmla="*/ 415 h 467"/>
                <a:gd name="T62" fmla="*/ 84 w 673"/>
                <a:gd name="T63" fmla="*/ 433 h 467"/>
                <a:gd name="T64" fmla="*/ 55 w 673"/>
                <a:gd name="T65" fmla="*/ 446 h 467"/>
                <a:gd name="T66" fmla="*/ 26 w 673"/>
                <a:gd name="T67" fmla="*/ 458 h 467"/>
                <a:gd name="T68" fmla="*/ 0 w 673"/>
                <a:gd name="T69" fmla="*/ 467 h 467"/>
                <a:gd name="T70" fmla="*/ 0 w 6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3" h="467">
                  <a:moveTo>
                    <a:pt x="0" y="0"/>
                  </a:moveTo>
                  <a:lnTo>
                    <a:pt x="665" y="0"/>
                  </a:lnTo>
                  <a:lnTo>
                    <a:pt x="670" y="42"/>
                  </a:lnTo>
                  <a:lnTo>
                    <a:pt x="673" y="87"/>
                  </a:lnTo>
                  <a:lnTo>
                    <a:pt x="673" y="132"/>
                  </a:lnTo>
                  <a:lnTo>
                    <a:pt x="668" y="178"/>
                  </a:lnTo>
                  <a:lnTo>
                    <a:pt x="659" y="221"/>
                  </a:lnTo>
                  <a:lnTo>
                    <a:pt x="648" y="250"/>
                  </a:lnTo>
                  <a:lnTo>
                    <a:pt x="635" y="273"/>
                  </a:lnTo>
                  <a:lnTo>
                    <a:pt x="621" y="289"/>
                  </a:lnTo>
                  <a:lnTo>
                    <a:pt x="607" y="300"/>
                  </a:lnTo>
                  <a:lnTo>
                    <a:pt x="590" y="305"/>
                  </a:lnTo>
                  <a:lnTo>
                    <a:pt x="573" y="306"/>
                  </a:lnTo>
                  <a:lnTo>
                    <a:pt x="555" y="305"/>
                  </a:lnTo>
                  <a:lnTo>
                    <a:pt x="537" y="300"/>
                  </a:lnTo>
                  <a:lnTo>
                    <a:pt x="518" y="293"/>
                  </a:lnTo>
                  <a:lnTo>
                    <a:pt x="499" y="285"/>
                  </a:lnTo>
                  <a:lnTo>
                    <a:pt x="481" y="277"/>
                  </a:lnTo>
                  <a:lnTo>
                    <a:pt x="462" y="268"/>
                  </a:lnTo>
                  <a:lnTo>
                    <a:pt x="444" y="261"/>
                  </a:lnTo>
                  <a:lnTo>
                    <a:pt x="416" y="255"/>
                  </a:lnTo>
                  <a:lnTo>
                    <a:pt x="384" y="253"/>
                  </a:lnTo>
                  <a:lnTo>
                    <a:pt x="353" y="255"/>
                  </a:lnTo>
                  <a:lnTo>
                    <a:pt x="320" y="262"/>
                  </a:lnTo>
                  <a:lnTo>
                    <a:pt x="286" y="274"/>
                  </a:lnTo>
                  <a:lnTo>
                    <a:pt x="254" y="290"/>
                  </a:lnTo>
                  <a:lnTo>
                    <a:pt x="222" y="312"/>
                  </a:lnTo>
                  <a:lnTo>
                    <a:pt x="192" y="337"/>
                  </a:lnTo>
                  <a:lnTo>
                    <a:pt x="164" y="367"/>
                  </a:lnTo>
                  <a:lnTo>
                    <a:pt x="140" y="393"/>
                  </a:lnTo>
                  <a:lnTo>
                    <a:pt x="113" y="415"/>
                  </a:lnTo>
                  <a:lnTo>
                    <a:pt x="84" y="433"/>
                  </a:lnTo>
                  <a:lnTo>
                    <a:pt x="55" y="446"/>
                  </a:lnTo>
                  <a:lnTo>
                    <a:pt x="26" y="458"/>
                  </a:lnTo>
                  <a:lnTo>
                    <a:pt x="0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8" name="Freeform 58"/>
            <p:cNvSpPr>
              <a:spLocks/>
            </p:cNvSpPr>
            <p:nvPr/>
          </p:nvSpPr>
          <p:spPr bwMode="auto">
            <a:xfrm>
              <a:off x="4717913" y="2304098"/>
              <a:ext cx="250825" cy="111125"/>
            </a:xfrm>
            <a:custGeom>
              <a:avLst/>
              <a:gdLst>
                <a:gd name="T0" fmla="*/ 558 w 787"/>
                <a:gd name="T1" fmla="*/ 0 h 353"/>
                <a:gd name="T2" fmla="*/ 596 w 787"/>
                <a:gd name="T3" fmla="*/ 2 h 353"/>
                <a:gd name="T4" fmla="*/ 636 w 787"/>
                <a:gd name="T5" fmla="*/ 11 h 353"/>
                <a:gd name="T6" fmla="*/ 676 w 787"/>
                <a:gd name="T7" fmla="*/ 27 h 353"/>
                <a:gd name="T8" fmla="*/ 711 w 787"/>
                <a:gd name="T9" fmla="*/ 45 h 353"/>
                <a:gd name="T10" fmla="*/ 737 w 787"/>
                <a:gd name="T11" fmla="*/ 64 h 353"/>
                <a:gd name="T12" fmla="*/ 758 w 787"/>
                <a:gd name="T13" fmla="*/ 85 h 353"/>
                <a:gd name="T14" fmla="*/ 774 w 787"/>
                <a:gd name="T15" fmla="*/ 106 h 353"/>
                <a:gd name="T16" fmla="*/ 782 w 787"/>
                <a:gd name="T17" fmla="*/ 129 h 353"/>
                <a:gd name="T18" fmla="*/ 787 w 787"/>
                <a:gd name="T19" fmla="*/ 152 h 353"/>
                <a:gd name="T20" fmla="*/ 786 w 787"/>
                <a:gd name="T21" fmla="*/ 175 h 353"/>
                <a:gd name="T22" fmla="*/ 781 w 787"/>
                <a:gd name="T23" fmla="*/ 198 h 353"/>
                <a:gd name="T24" fmla="*/ 774 w 787"/>
                <a:gd name="T25" fmla="*/ 221 h 353"/>
                <a:gd name="T26" fmla="*/ 761 w 787"/>
                <a:gd name="T27" fmla="*/ 244 h 353"/>
                <a:gd name="T28" fmla="*/ 747 w 787"/>
                <a:gd name="T29" fmla="*/ 266 h 353"/>
                <a:gd name="T30" fmla="*/ 731 w 787"/>
                <a:gd name="T31" fmla="*/ 287 h 353"/>
                <a:gd name="T32" fmla="*/ 714 w 787"/>
                <a:gd name="T33" fmla="*/ 308 h 353"/>
                <a:gd name="T34" fmla="*/ 702 w 787"/>
                <a:gd name="T35" fmla="*/ 331 h 353"/>
                <a:gd name="T36" fmla="*/ 691 w 787"/>
                <a:gd name="T37" fmla="*/ 353 h 353"/>
                <a:gd name="T38" fmla="*/ 0 w 787"/>
                <a:gd name="T39" fmla="*/ 353 h 353"/>
                <a:gd name="T40" fmla="*/ 0 w 787"/>
                <a:gd name="T41" fmla="*/ 179 h 353"/>
                <a:gd name="T42" fmla="*/ 26 w 787"/>
                <a:gd name="T43" fmla="*/ 184 h 353"/>
                <a:gd name="T44" fmla="*/ 57 w 787"/>
                <a:gd name="T45" fmla="*/ 186 h 353"/>
                <a:gd name="T46" fmla="*/ 92 w 787"/>
                <a:gd name="T47" fmla="*/ 186 h 353"/>
                <a:gd name="T48" fmla="*/ 129 w 787"/>
                <a:gd name="T49" fmla="*/ 184 h 353"/>
                <a:gd name="T50" fmla="*/ 169 w 787"/>
                <a:gd name="T51" fmla="*/ 178 h 353"/>
                <a:gd name="T52" fmla="*/ 193 w 787"/>
                <a:gd name="T53" fmla="*/ 171 h 353"/>
                <a:gd name="T54" fmla="*/ 217 w 787"/>
                <a:gd name="T55" fmla="*/ 160 h 353"/>
                <a:gd name="T56" fmla="*/ 244 w 787"/>
                <a:gd name="T57" fmla="*/ 145 h 353"/>
                <a:gd name="T58" fmla="*/ 271 w 787"/>
                <a:gd name="T59" fmla="*/ 128 h 353"/>
                <a:gd name="T60" fmla="*/ 298 w 787"/>
                <a:gd name="T61" fmla="*/ 110 h 353"/>
                <a:gd name="T62" fmla="*/ 327 w 787"/>
                <a:gd name="T63" fmla="*/ 91 h 353"/>
                <a:gd name="T64" fmla="*/ 356 w 787"/>
                <a:gd name="T65" fmla="*/ 73 h 353"/>
                <a:gd name="T66" fmla="*/ 388 w 787"/>
                <a:gd name="T67" fmla="*/ 53 h 353"/>
                <a:gd name="T68" fmla="*/ 419 w 787"/>
                <a:gd name="T69" fmla="*/ 38 h 353"/>
                <a:gd name="T70" fmla="*/ 452 w 787"/>
                <a:gd name="T71" fmla="*/ 23 h 353"/>
                <a:gd name="T72" fmla="*/ 486 w 787"/>
                <a:gd name="T73" fmla="*/ 11 h 353"/>
                <a:gd name="T74" fmla="*/ 522 w 787"/>
                <a:gd name="T75" fmla="*/ 4 h 353"/>
                <a:gd name="T76" fmla="*/ 558 w 787"/>
                <a:gd name="T7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7" h="353">
                  <a:moveTo>
                    <a:pt x="558" y="0"/>
                  </a:moveTo>
                  <a:lnTo>
                    <a:pt x="596" y="2"/>
                  </a:lnTo>
                  <a:lnTo>
                    <a:pt x="636" y="11"/>
                  </a:lnTo>
                  <a:lnTo>
                    <a:pt x="676" y="27"/>
                  </a:lnTo>
                  <a:lnTo>
                    <a:pt x="711" y="45"/>
                  </a:lnTo>
                  <a:lnTo>
                    <a:pt x="737" y="64"/>
                  </a:lnTo>
                  <a:lnTo>
                    <a:pt x="758" y="85"/>
                  </a:lnTo>
                  <a:lnTo>
                    <a:pt x="774" y="106"/>
                  </a:lnTo>
                  <a:lnTo>
                    <a:pt x="782" y="129"/>
                  </a:lnTo>
                  <a:lnTo>
                    <a:pt x="787" y="152"/>
                  </a:lnTo>
                  <a:lnTo>
                    <a:pt x="786" y="175"/>
                  </a:lnTo>
                  <a:lnTo>
                    <a:pt x="781" y="198"/>
                  </a:lnTo>
                  <a:lnTo>
                    <a:pt x="774" y="221"/>
                  </a:lnTo>
                  <a:lnTo>
                    <a:pt x="761" y="244"/>
                  </a:lnTo>
                  <a:lnTo>
                    <a:pt x="747" y="266"/>
                  </a:lnTo>
                  <a:lnTo>
                    <a:pt x="731" y="287"/>
                  </a:lnTo>
                  <a:lnTo>
                    <a:pt x="714" y="308"/>
                  </a:lnTo>
                  <a:lnTo>
                    <a:pt x="702" y="331"/>
                  </a:lnTo>
                  <a:lnTo>
                    <a:pt x="691" y="353"/>
                  </a:lnTo>
                  <a:lnTo>
                    <a:pt x="0" y="353"/>
                  </a:lnTo>
                  <a:lnTo>
                    <a:pt x="0" y="179"/>
                  </a:lnTo>
                  <a:lnTo>
                    <a:pt x="26" y="184"/>
                  </a:lnTo>
                  <a:lnTo>
                    <a:pt x="57" y="186"/>
                  </a:lnTo>
                  <a:lnTo>
                    <a:pt x="92" y="186"/>
                  </a:lnTo>
                  <a:lnTo>
                    <a:pt x="129" y="184"/>
                  </a:lnTo>
                  <a:lnTo>
                    <a:pt x="169" y="178"/>
                  </a:lnTo>
                  <a:lnTo>
                    <a:pt x="193" y="171"/>
                  </a:lnTo>
                  <a:lnTo>
                    <a:pt x="217" y="160"/>
                  </a:lnTo>
                  <a:lnTo>
                    <a:pt x="244" y="145"/>
                  </a:lnTo>
                  <a:lnTo>
                    <a:pt x="271" y="128"/>
                  </a:lnTo>
                  <a:lnTo>
                    <a:pt x="298" y="110"/>
                  </a:lnTo>
                  <a:lnTo>
                    <a:pt x="327" y="91"/>
                  </a:lnTo>
                  <a:lnTo>
                    <a:pt x="356" y="73"/>
                  </a:lnTo>
                  <a:lnTo>
                    <a:pt x="388" y="53"/>
                  </a:lnTo>
                  <a:lnTo>
                    <a:pt x="419" y="38"/>
                  </a:lnTo>
                  <a:lnTo>
                    <a:pt x="452" y="23"/>
                  </a:lnTo>
                  <a:lnTo>
                    <a:pt x="486" y="11"/>
                  </a:lnTo>
                  <a:lnTo>
                    <a:pt x="522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9" name="Freeform 59"/>
            <p:cNvSpPr>
              <a:spLocks/>
            </p:cNvSpPr>
            <p:nvPr/>
          </p:nvSpPr>
          <p:spPr bwMode="auto">
            <a:xfrm>
              <a:off x="4717913" y="2050098"/>
              <a:ext cx="577850" cy="365125"/>
            </a:xfrm>
            <a:custGeom>
              <a:avLst/>
              <a:gdLst>
                <a:gd name="T0" fmla="*/ 1788 w 1818"/>
                <a:gd name="T1" fmla="*/ 217 h 1153"/>
                <a:gd name="T2" fmla="*/ 1679 w 1818"/>
                <a:gd name="T3" fmla="*/ 292 h 1153"/>
                <a:gd name="T4" fmla="*/ 1527 w 1818"/>
                <a:gd name="T5" fmla="*/ 318 h 1153"/>
                <a:gd name="T6" fmla="*/ 1407 w 1818"/>
                <a:gd name="T7" fmla="*/ 348 h 1153"/>
                <a:gd name="T8" fmla="*/ 1297 w 1818"/>
                <a:gd name="T9" fmla="*/ 431 h 1153"/>
                <a:gd name="T10" fmla="*/ 1208 w 1818"/>
                <a:gd name="T11" fmla="*/ 505 h 1153"/>
                <a:gd name="T12" fmla="*/ 1162 w 1818"/>
                <a:gd name="T13" fmla="*/ 518 h 1153"/>
                <a:gd name="T14" fmla="*/ 1211 w 1818"/>
                <a:gd name="T15" fmla="*/ 530 h 1153"/>
                <a:gd name="T16" fmla="*/ 1312 w 1818"/>
                <a:gd name="T17" fmla="*/ 569 h 1153"/>
                <a:gd name="T18" fmla="*/ 1404 w 1818"/>
                <a:gd name="T19" fmla="*/ 651 h 1153"/>
                <a:gd name="T20" fmla="*/ 1463 w 1818"/>
                <a:gd name="T21" fmla="*/ 799 h 1153"/>
                <a:gd name="T22" fmla="*/ 1443 w 1818"/>
                <a:gd name="T23" fmla="*/ 909 h 1153"/>
                <a:gd name="T24" fmla="*/ 1379 w 1818"/>
                <a:gd name="T25" fmla="*/ 987 h 1153"/>
                <a:gd name="T26" fmla="*/ 1298 w 1818"/>
                <a:gd name="T27" fmla="*/ 1042 h 1153"/>
                <a:gd name="T28" fmla="*/ 1234 w 1818"/>
                <a:gd name="T29" fmla="*/ 1081 h 1153"/>
                <a:gd name="T30" fmla="*/ 1174 w 1818"/>
                <a:gd name="T31" fmla="*/ 1153 h 1153"/>
                <a:gd name="T32" fmla="*/ 1012 w 1818"/>
                <a:gd name="T33" fmla="*/ 1081 h 1153"/>
                <a:gd name="T34" fmla="*/ 1096 w 1818"/>
                <a:gd name="T35" fmla="*/ 998 h 1153"/>
                <a:gd name="T36" fmla="*/ 1219 w 1818"/>
                <a:gd name="T37" fmla="*/ 910 h 1153"/>
                <a:gd name="T38" fmla="*/ 1264 w 1818"/>
                <a:gd name="T39" fmla="*/ 839 h 1153"/>
                <a:gd name="T40" fmla="*/ 1260 w 1818"/>
                <a:gd name="T41" fmla="*/ 749 h 1153"/>
                <a:gd name="T42" fmla="*/ 1202 w 1818"/>
                <a:gd name="T43" fmla="*/ 662 h 1153"/>
                <a:gd name="T44" fmla="*/ 1075 w 1818"/>
                <a:gd name="T45" fmla="*/ 608 h 1153"/>
                <a:gd name="T46" fmla="*/ 914 w 1818"/>
                <a:gd name="T47" fmla="*/ 614 h 1153"/>
                <a:gd name="T48" fmla="*/ 799 w 1818"/>
                <a:gd name="T49" fmla="*/ 662 h 1153"/>
                <a:gd name="T50" fmla="*/ 711 w 1818"/>
                <a:gd name="T51" fmla="*/ 707 h 1153"/>
                <a:gd name="T52" fmla="*/ 585 w 1818"/>
                <a:gd name="T53" fmla="*/ 703 h 1153"/>
                <a:gd name="T54" fmla="*/ 446 w 1818"/>
                <a:gd name="T55" fmla="*/ 667 h 1153"/>
                <a:gd name="T56" fmla="*/ 352 w 1818"/>
                <a:gd name="T57" fmla="*/ 708 h 1153"/>
                <a:gd name="T58" fmla="*/ 245 w 1818"/>
                <a:gd name="T59" fmla="*/ 801 h 1153"/>
                <a:gd name="T60" fmla="*/ 116 w 1818"/>
                <a:gd name="T61" fmla="*/ 858 h 1153"/>
                <a:gd name="T62" fmla="*/ 18 w 1818"/>
                <a:gd name="T63" fmla="*/ 860 h 1153"/>
                <a:gd name="T64" fmla="*/ 88 w 1818"/>
                <a:gd name="T65" fmla="*/ 569 h 1153"/>
                <a:gd name="T66" fmla="*/ 193 w 1818"/>
                <a:gd name="T67" fmla="*/ 551 h 1153"/>
                <a:gd name="T68" fmla="*/ 236 w 1818"/>
                <a:gd name="T69" fmla="*/ 500 h 1153"/>
                <a:gd name="T70" fmla="*/ 303 w 1818"/>
                <a:gd name="T71" fmla="*/ 435 h 1153"/>
                <a:gd name="T72" fmla="*/ 417 w 1818"/>
                <a:gd name="T73" fmla="*/ 412 h 1153"/>
                <a:gd name="T74" fmla="*/ 564 w 1818"/>
                <a:gd name="T75" fmla="*/ 447 h 1153"/>
                <a:gd name="T76" fmla="*/ 676 w 1818"/>
                <a:gd name="T77" fmla="*/ 491 h 1153"/>
                <a:gd name="T78" fmla="*/ 774 w 1818"/>
                <a:gd name="T79" fmla="*/ 470 h 1153"/>
                <a:gd name="T80" fmla="*/ 893 w 1818"/>
                <a:gd name="T81" fmla="*/ 447 h 1153"/>
                <a:gd name="T82" fmla="*/ 1052 w 1818"/>
                <a:gd name="T83" fmla="*/ 436 h 1153"/>
                <a:gd name="T84" fmla="*/ 1182 w 1818"/>
                <a:gd name="T85" fmla="*/ 367 h 1153"/>
                <a:gd name="T86" fmla="*/ 1313 w 1818"/>
                <a:gd name="T87" fmla="*/ 261 h 1153"/>
                <a:gd name="T88" fmla="*/ 1435 w 1818"/>
                <a:gd name="T89" fmla="*/ 199 h 1153"/>
                <a:gd name="T90" fmla="*/ 1585 w 1818"/>
                <a:gd name="T91" fmla="*/ 175 h 1153"/>
                <a:gd name="T92" fmla="*/ 1703 w 1818"/>
                <a:gd name="T93" fmla="*/ 134 h 1153"/>
                <a:gd name="T94" fmla="*/ 1777 w 1818"/>
                <a:gd name="T95" fmla="*/ 47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18" h="1153">
                  <a:moveTo>
                    <a:pt x="1818" y="0"/>
                  </a:moveTo>
                  <a:lnTo>
                    <a:pt x="1818" y="182"/>
                  </a:lnTo>
                  <a:lnTo>
                    <a:pt x="1806" y="198"/>
                  </a:lnTo>
                  <a:lnTo>
                    <a:pt x="1788" y="217"/>
                  </a:lnTo>
                  <a:lnTo>
                    <a:pt x="1766" y="237"/>
                  </a:lnTo>
                  <a:lnTo>
                    <a:pt x="1741" y="256"/>
                  </a:lnTo>
                  <a:lnTo>
                    <a:pt x="1712" y="275"/>
                  </a:lnTo>
                  <a:lnTo>
                    <a:pt x="1679" y="292"/>
                  </a:lnTo>
                  <a:lnTo>
                    <a:pt x="1645" y="307"/>
                  </a:lnTo>
                  <a:lnTo>
                    <a:pt x="1608" y="316"/>
                  </a:lnTo>
                  <a:lnTo>
                    <a:pt x="1568" y="320"/>
                  </a:lnTo>
                  <a:lnTo>
                    <a:pt x="1527" y="318"/>
                  </a:lnTo>
                  <a:lnTo>
                    <a:pt x="1497" y="316"/>
                  </a:lnTo>
                  <a:lnTo>
                    <a:pt x="1468" y="321"/>
                  </a:lnTo>
                  <a:lnTo>
                    <a:pt x="1437" y="332"/>
                  </a:lnTo>
                  <a:lnTo>
                    <a:pt x="1407" y="348"/>
                  </a:lnTo>
                  <a:lnTo>
                    <a:pt x="1379" y="366"/>
                  </a:lnTo>
                  <a:lnTo>
                    <a:pt x="1350" y="387"/>
                  </a:lnTo>
                  <a:lnTo>
                    <a:pt x="1324" y="409"/>
                  </a:lnTo>
                  <a:lnTo>
                    <a:pt x="1297" y="431"/>
                  </a:lnTo>
                  <a:lnTo>
                    <a:pt x="1273" y="453"/>
                  </a:lnTo>
                  <a:lnTo>
                    <a:pt x="1249" y="474"/>
                  </a:lnTo>
                  <a:lnTo>
                    <a:pt x="1227" y="491"/>
                  </a:lnTo>
                  <a:lnTo>
                    <a:pt x="1208" y="505"/>
                  </a:lnTo>
                  <a:lnTo>
                    <a:pt x="1190" y="513"/>
                  </a:lnTo>
                  <a:lnTo>
                    <a:pt x="1175" y="517"/>
                  </a:lnTo>
                  <a:lnTo>
                    <a:pt x="1164" y="517"/>
                  </a:lnTo>
                  <a:lnTo>
                    <a:pt x="1162" y="518"/>
                  </a:lnTo>
                  <a:lnTo>
                    <a:pt x="1167" y="520"/>
                  </a:lnTo>
                  <a:lnTo>
                    <a:pt x="1177" y="522"/>
                  </a:lnTo>
                  <a:lnTo>
                    <a:pt x="1192" y="526"/>
                  </a:lnTo>
                  <a:lnTo>
                    <a:pt x="1211" y="530"/>
                  </a:lnTo>
                  <a:lnTo>
                    <a:pt x="1234" y="536"/>
                  </a:lnTo>
                  <a:lnTo>
                    <a:pt x="1260" y="546"/>
                  </a:lnTo>
                  <a:lnTo>
                    <a:pt x="1285" y="556"/>
                  </a:lnTo>
                  <a:lnTo>
                    <a:pt x="1312" y="569"/>
                  </a:lnTo>
                  <a:lnTo>
                    <a:pt x="1338" y="586"/>
                  </a:lnTo>
                  <a:lnTo>
                    <a:pt x="1362" y="604"/>
                  </a:lnTo>
                  <a:lnTo>
                    <a:pt x="1385" y="626"/>
                  </a:lnTo>
                  <a:lnTo>
                    <a:pt x="1404" y="651"/>
                  </a:lnTo>
                  <a:lnTo>
                    <a:pt x="1428" y="692"/>
                  </a:lnTo>
                  <a:lnTo>
                    <a:pt x="1445" y="731"/>
                  </a:lnTo>
                  <a:lnTo>
                    <a:pt x="1456" y="766"/>
                  </a:lnTo>
                  <a:lnTo>
                    <a:pt x="1463" y="799"/>
                  </a:lnTo>
                  <a:lnTo>
                    <a:pt x="1464" y="830"/>
                  </a:lnTo>
                  <a:lnTo>
                    <a:pt x="1460" y="858"/>
                  </a:lnTo>
                  <a:lnTo>
                    <a:pt x="1454" y="885"/>
                  </a:lnTo>
                  <a:lnTo>
                    <a:pt x="1443" y="909"/>
                  </a:lnTo>
                  <a:lnTo>
                    <a:pt x="1430" y="932"/>
                  </a:lnTo>
                  <a:lnTo>
                    <a:pt x="1414" y="951"/>
                  </a:lnTo>
                  <a:lnTo>
                    <a:pt x="1397" y="971"/>
                  </a:lnTo>
                  <a:lnTo>
                    <a:pt x="1379" y="987"/>
                  </a:lnTo>
                  <a:lnTo>
                    <a:pt x="1359" y="1003"/>
                  </a:lnTo>
                  <a:lnTo>
                    <a:pt x="1338" y="1018"/>
                  </a:lnTo>
                  <a:lnTo>
                    <a:pt x="1319" y="1031"/>
                  </a:lnTo>
                  <a:lnTo>
                    <a:pt x="1298" y="1042"/>
                  </a:lnTo>
                  <a:lnTo>
                    <a:pt x="1280" y="1053"/>
                  </a:lnTo>
                  <a:lnTo>
                    <a:pt x="1263" y="1062"/>
                  </a:lnTo>
                  <a:lnTo>
                    <a:pt x="1248" y="1072"/>
                  </a:lnTo>
                  <a:lnTo>
                    <a:pt x="1234" y="1081"/>
                  </a:lnTo>
                  <a:lnTo>
                    <a:pt x="1216" y="1096"/>
                  </a:lnTo>
                  <a:lnTo>
                    <a:pt x="1200" y="1113"/>
                  </a:lnTo>
                  <a:lnTo>
                    <a:pt x="1186" y="1133"/>
                  </a:lnTo>
                  <a:lnTo>
                    <a:pt x="1174" y="1153"/>
                  </a:lnTo>
                  <a:lnTo>
                    <a:pt x="967" y="1153"/>
                  </a:lnTo>
                  <a:lnTo>
                    <a:pt x="982" y="1128"/>
                  </a:lnTo>
                  <a:lnTo>
                    <a:pt x="996" y="1102"/>
                  </a:lnTo>
                  <a:lnTo>
                    <a:pt x="1012" y="1081"/>
                  </a:lnTo>
                  <a:lnTo>
                    <a:pt x="1025" y="1060"/>
                  </a:lnTo>
                  <a:lnTo>
                    <a:pt x="1043" y="1041"/>
                  </a:lnTo>
                  <a:lnTo>
                    <a:pt x="1069" y="1020"/>
                  </a:lnTo>
                  <a:lnTo>
                    <a:pt x="1096" y="998"/>
                  </a:lnTo>
                  <a:lnTo>
                    <a:pt x="1128" y="977"/>
                  </a:lnTo>
                  <a:lnTo>
                    <a:pt x="1159" y="955"/>
                  </a:lnTo>
                  <a:lnTo>
                    <a:pt x="1191" y="932"/>
                  </a:lnTo>
                  <a:lnTo>
                    <a:pt x="1219" y="910"/>
                  </a:lnTo>
                  <a:lnTo>
                    <a:pt x="1242" y="887"/>
                  </a:lnTo>
                  <a:lnTo>
                    <a:pt x="1251" y="874"/>
                  </a:lnTo>
                  <a:lnTo>
                    <a:pt x="1258" y="858"/>
                  </a:lnTo>
                  <a:lnTo>
                    <a:pt x="1264" y="839"/>
                  </a:lnTo>
                  <a:lnTo>
                    <a:pt x="1267" y="818"/>
                  </a:lnTo>
                  <a:lnTo>
                    <a:pt x="1267" y="796"/>
                  </a:lnTo>
                  <a:lnTo>
                    <a:pt x="1264" y="773"/>
                  </a:lnTo>
                  <a:lnTo>
                    <a:pt x="1260" y="749"/>
                  </a:lnTo>
                  <a:lnTo>
                    <a:pt x="1250" y="726"/>
                  </a:lnTo>
                  <a:lnTo>
                    <a:pt x="1238" y="703"/>
                  </a:lnTo>
                  <a:lnTo>
                    <a:pt x="1221" y="683"/>
                  </a:lnTo>
                  <a:lnTo>
                    <a:pt x="1202" y="662"/>
                  </a:lnTo>
                  <a:lnTo>
                    <a:pt x="1176" y="644"/>
                  </a:lnTo>
                  <a:lnTo>
                    <a:pt x="1147" y="630"/>
                  </a:lnTo>
                  <a:lnTo>
                    <a:pt x="1113" y="617"/>
                  </a:lnTo>
                  <a:lnTo>
                    <a:pt x="1075" y="608"/>
                  </a:lnTo>
                  <a:lnTo>
                    <a:pt x="1029" y="603"/>
                  </a:lnTo>
                  <a:lnTo>
                    <a:pt x="988" y="603"/>
                  </a:lnTo>
                  <a:lnTo>
                    <a:pt x="949" y="607"/>
                  </a:lnTo>
                  <a:lnTo>
                    <a:pt x="914" y="614"/>
                  </a:lnTo>
                  <a:lnTo>
                    <a:pt x="881" y="625"/>
                  </a:lnTo>
                  <a:lnTo>
                    <a:pt x="852" y="636"/>
                  </a:lnTo>
                  <a:lnTo>
                    <a:pt x="824" y="649"/>
                  </a:lnTo>
                  <a:lnTo>
                    <a:pt x="799" y="662"/>
                  </a:lnTo>
                  <a:lnTo>
                    <a:pt x="775" y="675"/>
                  </a:lnTo>
                  <a:lnTo>
                    <a:pt x="753" y="688"/>
                  </a:lnTo>
                  <a:lnTo>
                    <a:pt x="731" y="698"/>
                  </a:lnTo>
                  <a:lnTo>
                    <a:pt x="711" y="707"/>
                  </a:lnTo>
                  <a:lnTo>
                    <a:pt x="691" y="712"/>
                  </a:lnTo>
                  <a:lnTo>
                    <a:pt x="655" y="714"/>
                  </a:lnTo>
                  <a:lnTo>
                    <a:pt x="620" y="711"/>
                  </a:lnTo>
                  <a:lnTo>
                    <a:pt x="585" y="703"/>
                  </a:lnTo>
                  <a:lnTo>
                    <a:pt x="551" y="694"/>
                  </a:lnTo>
                  <a:lnTo>
                    <a:pt x="517" y="684"/>
                  </a:lnTo>
                  <a:lnTo>
                    <a:pt x="482" y="674"/>
                  </a:lnTo>
                  <a:lnTo>
                    <a:pt x="446" y="667"/>
                  </a:lnTo>
                  <a:lnTo>
                    <a:pt x="423" y="667"/>
                  </a:lnTo>
                  <a:lnTo>
                    <a:pt x="400" y="675"/>
                  </a:lnTo>
                  <a:lnTo>
                    <a:pt x="376" y="689"/>
                  </a:lnTo>
                  <a:lnTo>
                    <a:pt x="352" y="708"/>
                  </a:lnTo>
                  <a:lnTo>
                    <a:pt x="327" y="730"/>
                  </a:lnTo>
                  <a:lnTo>
                    <a:pt x="301" y="753"/>
                  </a:lnTo>
                  <a:lnTo>
                    <a:pt x="274" y="777"/>
                  </a:lnTo>
                  <a:lnTo>
                    <a:pt x="245" y="801"/>
                  </a:lnTo>
                  <a:lnTo>
                    <a:pt x="215" y="822"/>
                  </a:lnTo>
                  <a:lnTo>
                    <a:pt x="182" y="839"/>
                  </a:lnTo>
                  <a:lnTo>
                    <a:pt x="147" y="851"/>
                  </a:lnTo>
                  <a:lnTo>
                    <a:pt x="116" y="858"/>
                  </a:lnTo>
                  <a:lnTo>
                    <a:pt x="87" y="863"/>
                  </a:lnTo>
                  <a:lnTo>
                    <a:pt x="61" y="864"/>
                  </a:lnTo>
                  <a:lnTo>
                    <a:pt x="38" y="863"/>
                  </a:lnTo>
                  <a:lnTo>
                    <a:pt x="18" y="860"/>
                  </a:lnTo>
                  <a:lnTo>
                    <a:pt x="0" y="856"/>
                  </a:lnTo>
                  <a:lnTo>
                    <a:pt x="0" y="556"/>
                  </a:lnTo>
                  <a:lnTo>
                    <a:pt x="41" y="564"/>
                  </a:lnTo>
                  <a:lnTo>
                    <a:pt x="88" y="569"/>
                  </a:lnTo>
                  <a:lnTo>
                    <a:pt x="138" y="568"/>
                  </a:lnTo>
                  <a:lnTo>
                    <a:pt x="159" y="565"/>
                  </a:lnTo>
                  <a:lnTo>
                    <a:pt x="178" y="559"/>
                  </a:lnTo>
                  <a:lnTo>
                    <a:pt x="193" y="551"/>
                  </a:lnTo>
                  <a:lnTo>
                    <a:pt x="205" y="540"/>
                  </a:lnTo>
                  <a:lnTo>
                    <a:pt x="215" y="528"/>
                  </a:lnTo>
                  <a:lnTo>
                    <a:pt x="226" y="515"/>
                  </a:lnTo>
                  <a:lnTo>
                    <a:pt x="236" y="500"/>
                  </a:lnTo>
                  <a:lnTo>
                    <a:pt x="248" y="484"/>
                  </a:lnTo>
                  <a:lnTo>
                    <a:pt x="262" y="469"/>
                  </a:lnTo>
                  <a:lnTo>
                    <a:pt x="280" y="452"/>
                  </a:lnTo>
                  <a:lnTo>
                    <a:pt x="303" y="435"/>
                  </a:lnTo>
                  <a:lnTo>
                    <a:pt x="326" y="424"/>
                  </a:lnTo>
                  <a:lnTo>
                    <a:pt x="353" y="417"/>
                  </a:lnTo>
                  <a:lnTo>
                    <a:pt x="383" y="412"/>
                  </a:lnTo>
                  <a:lnTo>
                    <a:pt x="417" y="412"/>
                  </a:lnTo>
                  <a:lnTo>
                    <a:pt x="452" y="414"/>
                  </a:lnTo>
                  <a:lnTo>
                    <a:pt x="489" y="422"/>
                  </a:lnTo>
                  <a:lnTo>
                    <a:pt x="527" y="432"/>
                  </a:lnTo>
                  <a:lnTo>
                    <a:pt x="564" y="447"/>
                  </a:lnTo>
                  <a:lnTo>
                    <a:pt x="601" y="468"/>
                  </a:lnTo>
                  <a:lnTo>
                    <a:pt x="627" y="480"/>
                  </a:lnTo>
                  <a:lnTo>
                    <a:pt x="651" y="487"/>
                  </a:lnTo>
                  <a:lnTo>
                    <a:pt x="676" y="491"/>
                  </a:lnTo>
                  <a:lnTo>
                    <a:pt x="700" y="488"/>
                  </a:lnTo>
                  <a:lnTo>
                    <a:pt x="724" y="484"/>
                  </a:lnTo>
                  <a:lnTo>
                    <a:pt x="748" y="477"/>
                  </a:lnTo>
                  <a:lnTo>
                    <a:pt x="774" y="470"/>
                  </a:lnTo>
                  <a:lnTo>
                    <a:pt x="800" y="463"/>
                  </a:lnTo>
                  <a:lnTo>
                    <a:pt x="829" y="455"/>
                  </a:lnTo>
                  <a:lnTo>
                    <a:pt x="859" y="449"/>
                  </a:lnTo>
                  <a:lnTo>
                    <a:pt x="893" y="447"/>
                  </a:lnTo>
                  <a:lnTo>
                    <a:pt x="931" y="447"/>
                  </a:lnTo>
                  <a:lnTo>
                    <a:pt x="974" y="448"/>
                  </a:lnTo>
                  <a:lnTo>
                    <a:pt x="1014" y="443"/>
                  </a:lnTo>
                  <a:lnTo>
                    <a:pt x="1052" y="436"/>
                  </a:lnTo>
                  <a:lnTo>
                    <a:pt x="1087" y="424"/>
                  </a:lnTo>
                  <a:lnTo>
                    <a:pt x="1119" y="408"/>
                  </a:lnTo>
                  <a:lnTo>
                    <a:pt x="1151" y="389"/>
                  </a:lnTo>
                  <a:lnTo>
                    <a:pt x="1182" y="367"/>
                  </a:lnTo>
                  <a:lnTo>
                    <a:pt x="1214" y="343"/>
                  </a:lnTo>
                  <a:lnTo>
                    <a:pt x="1245" y="316"/>
                  </a:lnTo>
                  <a:lnTo>
                    <a:pt x="1279" y="287"/>
                  </a:lnTo>
                  <a:lnTo>
                    <a:pt x="1313" y="261"/>
                  </a:lnTo>
                  <a:lnTo>
                    <a:pt x="1344" y="239"/>
                  </a:lnTo>
                  <a:lnTo>
                    <a:pt x="1375" y="222"/>
                  </a:lnTo>
                  <a:lnTo>
                    <a:pt x="1405" y="209"/>
                  </a:lnTo>
                  <a:lnTo>
                    <a:pt x="1435" y="199"/>
                  </a:lnTo>
                  <a:lnTo>
                    <a:pt x="1468" y="191"/>
                  </a:lnTo>
                  <a:lnTo>
                    <a:pt x="1503" y="185"/>
                  </a:lnTo>
                  <a:lnTo>
                    <a:pt x="1541" y="180"/>
                  </a:lnTo>
                  <a:lnTo>
                    <a:pt x="1585" y="175"/>
                  </a:lnTo>
                  <a:lnTo>
                    <a:pt x="1633" y="169"/>
                  </a:lnTo>
                  <a:lnTo>
                    <a:pt x="1659" y="163"/>
                  </a:lnTo>
                  <a:lnTo>
                    <a:pt x="1682" y="151"/>
                  </a:lnTo>
                  <a:lnTo>
                    <a:pt x="1703" y="134"/>
                  </a:lnTo>
                  <a:lnTo>
                    <a:pt x="1724" y="113"/>
                  </a:lnTo>
                  <a:lnTo>
                    <a:pt x="1743" y="92"/>
                  </a:lnTo>
                  <a:lnTo>
                    <a:pt x="1760" y="69"/>
                  </a:lnTo>
                  <a:lnTo>
                    <a:pt x="1777" y="47"/>
                  </a:lnTo>
                  <a:lnTo>
                    <a:pt x="1793" y="27"/>
                  </a:lnTo>
                  <a:lnTo>
                    <a:pt x="1806" y="10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0" name="Freeform 60"/>
            <p:cNvSpPr>
              <a:spLocks/>
            </p:cNvSpPr>
            <p:nvPr/>
          </p:nvSpPr>
          <p:spPr bwMode="auto">
            <a:xfrm>
              <a:off x="4760775" y="2058036"/>
              <a:ext cx="49213" cy="49213"/>
            </a:xfrm>
            <a:custGeom>
              <a:avLst/>
              <a:gdLst>
                <a:gd name="T0" fmla="*/ 78 w 158"/>
                <a:gd name="T1" fmla="*/ 0 h 158"/>
                <a:gd name="T2" fmla="*/ 100 w 158"/>
                <a:gd name="T3" fmla="*/ 2 h 158"/>
                <a:gd name="T4" fmla="*/ 118 w 158"/>
                <a:gd name="T5" fmla="*/ 11 h 158"/>
                <a:gd name="T6" fmla="*/ 135 w 158"/>
                <a:gd name="T7" fmla="*/ 23 h 158"/>
                <a:gd name="T8" fmla="*/ 147 w 158"/>
                <a:gd name="T9" fmla="*/ 40 h 158"/>
                <a:gd name="T10" fmla="*/ 155 w 158"/>
                <a:gd name="T11" fmla="*/ 58 h 158"/>
                <a:gd name="T12" fmla="*/ 158 w 158"/>
                <a:gd name="T13" fmla="*/ 80 h 158"/>
                <a:gd name="T14" fmla="*/ 155 w 158"/>
                <a:gd name="T15" fmla="*/ 100 h 158"/>
                <a:gd name="T16" fmla="*/ 147 w 158"/>
                <a:gd name="T17" fmla="*/ 120 h 158"/>
                <a:gd name="T18" fmla="*/ 135 w 158"/>
                <a:gd name="T19" fmla="*/ 135 h 158"/>
                <a:gd name="T20" fmla="*/ 118 w 158"/>
                <a:gd name="T21" fmla="*/ 148 h 158"/>
                <a:gd name="T22" fmla="*/ 100 w 158"/>
                <a:gd name="T23" fmla="*/ 156 h 158"/>
                <a:gd name="T24" fmla="*/ 78 w 158"/>
                <a:gd name="T25" fmla="*/ 158 h 158"/>
                <a:gd name="T26" fmla="*/ 58 w 158"/>
                <a:gd name="T27" fmla="*/ 156 h 158"/>
                <a:gd name="T28" fmla="*/ 38 w 158"/>
                <a:gd name="T29" fmla="*/ 148 h 158"/>
                <a:gd name="T30" fmla="*/ 23 w 158"/>
                <a:gd name="T31" fmla="*/ 135 h 158"/>
                <a:gd name="T32" fmla="*/ 11 w 158"/>
                <a:gd name="T33" fmla="*/ 120 h 158"/>
                <a:gd name="T34" fmla="*/ 2 w 158"/>
                <a:gd name="T35" fmla="*/ 100 h 158"/>
                <a:gd name="T36" fmla="*/ 0 w 158"/>
                <a:gd name="T37" fmla="*/ 80 h 158"/>
                <a:gd name="T38" fmla="*/ 2 w 158"/>
                <a:gd name="T39" fmla="*/ 58 h 158"/>
                <a:gd name="T40" fmla="*/ 11 w 158"/>
                <a:gd name="T41" fmla="*/ 40 h 158"/>
                <a:gd name="T42" fmla="*/ 23 w 158"/>
                <a:gd name="T43" fmla="*/ 23 h 158"/>
                <a:gd name="T44" fmla="*/ 38 w 158"/>
                <a:gd name="T45" fmla="*/ 11 h 158"/>
                <a:gd name="T46" fmla="*/ 58 w 158"/>
                <a:gd name="T47" fmla="*/ 2 h 158"/>
                <a:gd name="T48" fmla="*/ 78 w 158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8">
                  <a:moveTo>
                    <a:pt x="78" y="0"/>
                  </a:moveTo>
                  <a:lnTo>
                    <a:pt x="100" y="2"/>
                  </a:lnTo>
                  <a:lnTo>
                    <a:pt x="118" y="11"/>
                  </a:lnTo>
                  <a:lnTo>
                    <a:pt x="135" y="23"/>
                  </a:lnTo>
                  <a:lnTo>
                    <a:pt x="147" y="40"/>
                  </a:lnTo>
                  <a:lnTo>
                    <a:pt x="155" y="58"/>
                  </a:lnTo>
                  <a:lnTo>
                    <a:pt x="158" y="80"/>
                  </a:lnTo>
                  <a:lnTo>
                    <a:pt x="155" y="100"/>
                  </a:lnTo>
                  <a:lnTo>
                    <a:pt x="147" y="120"/>
                  </a:lnTo>
                  <a:lnTo>
                    <a:pt x="135" y="135"/>
                  </a:lnTo>
                  <a:lnTo>
                    <a:pt x="118" y="148"/>
                  </a:lnTo>
                  <a:lnTo>
                    <a:pt x="100" y="156"/>
                  </a:lnTo>
                  <a:lnTo>
                    <a:pt x="78" y="158"/>
                  </a:lnTo>
                  <a:lnTo>
                    <a:pt x="58" y="156"/>
                  </a:lnTo>
                  <a:lnTo>
                    <a:pt x="38" y="148"/>
                  </a:lnTo>
                  <a:lnTo>
                    <a:pt x="23" y="135"/>
                  </a:lnTo>
                  <a:lnTo>
                    <a:pt x="11" y="120"/>
                  </a:lnTo>
                  <a:lnTo>
                    <a:pt x="2" y="100"/>
                  </a:lnTo>
                  <a:lnTo>
                    <a:pt x="0" y="80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1" name="Freeform 61"/>
            <p:cNvSpPr>
              <a:spLocks/>
            </p:cNvSpPr>
            <p:nvPr/>
          </p:nvSpPr>
          <p:spPr bwMode="auto">
            <a:xfrm>
              <a:off x="4867138" y="2335848"/>
              <a:ext cx="50800" cy="49213"/>
            </a:xfrm>
            <a:custGeom>
              <a:avLst/>
              <a:gdLst>
                <a:gd name="T0" fmla="*/ 80 w 158"/>
                <a:gd name="T1" fmla="*/ 0 h 159"/>
                <a:gd name="T2" fmla="*/ 100 w 158"/>
                <a:gd name="T3" fmla="*/ 4 h 159"/>
                <a:gd name="T4" fmla="*/ 120 w 158"/>
                <a:gd name="T5" fmla="*/ 11 h 159"/>
                <a:gd name="T6" fmla="*/ 135 w 158"/>
                <a:gd name="T7" fmla="*/ 25 h 159"/>
                <a:gd name="T8" fmla="*/ 147 w 158"/>
                <a:gd name="T9" fmla="*/ 40 h 159"/>
                <a:gd name="T10" fmla="*/ 156 w 158"/>
                <a:gd name="T11" fmla="*/ 60 h 159"/>
                <a:gd name="T12" fmla="*/ 158 w 158"/>
                <a:gd name="T13" fmla="*/ 80 h 159"/>
                <a:gd name="T14" fmla="*/ 156 w 158"/>
                <a:gd name="T15" fmla="*/ 101 h 159"/>
                <a:gd name="T16" fmla="*/ 147 w 158"/>
                <a:gd name="T17" fmla="*/ 120 h 159"/>
                <a:gd name="T18" fmla="*/ 135 w 158"/>
                <a:gd name="T19" fmla="*/ 136 h 159"/>
                <a:gd name="T20" fmla="*/ 120 w 158"/>
                <a:gd name="T21" fmla="*/ 148 h 159"/>
                <a:gd name="T22" fmla="*/ 100 w 158"/>
                <a:gd name="T23" fmla="*/ 156 h 159"/>
                <a:gd name="T24" fmla="*/ 80 w 158"/>
                <a:gd name="T25" fmla="*/ 159 h 159"/>
                <a:gd name="T26" fmla="*/ 58 w 158"/>
                <a:gd name="T27" fmla="*/ 156 h 159"/>
                <a:gd name="T28" fmla="*/ 40 w 158"/>
                <a:gd name="T29" fmla="*/ 148 h 159"/>
                <a:gd name="T30" fmla="*/ 23 w 158"/>
                <a:gd name="T31" fmla="*/ 136 h 159"/>
                <a:gd name="T32" fmla="*/ 11 w 158"/>
                <a:gd name="T33" fmla="*/ 120 h 159"/>
                <a:gd name="T34" fmla="*/ 4 w 158"/>
                <a:gd name="T35" fmla="*/ 101 h 159"/>
                <a:gd name="T36" fmla="*/ 0 w 158"/>
                <a:gd name="T37" fmla="*/ 80 h 159"/>
                <a:gd name="T38" fmla="*/ 4 w 158"/>
                <a:gd name="T39" fmla="*/ 60 h 159"/>
                <a:gd name="T40" fmla="*/ 11 w 158"/>
                <a:gd name="T41" fmla="*/ 40 h 159"/>
                <a:gd name="T42" fmla="*/ 23 w 158"/>
                <a:gd name="T43" fmla="*/ 25 h 159"/>
                <a:gd name="T44" fmla="*/ 40 w 158"/>
                <a:gd name="T45" fmla="*/ 11 h 159"/>
                <a:gd name="T46" fmla="*/ 58 w 158"/>
                <a:gd name="T47" fmla="*/ 4 h 159"/>
                <a:gd name="T48" fmla="*/ 80 w 158"/>
                <a:gd name="T4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9">
                  <a:moveTo>
                    <a:pt x="80" y="0"/>
                  </a:moveTo>
                  <a:lnTo>
                    <a:pt x="100" y="4"/>
                  </a:lnTo>
                  <a:lnTo>
                    <a:pt x="120" y="11"/>
                  </a:lnTo>
                  <a:lnTo>
                    <a:pt x="135" y="25"/>
                  </a:lnTo>
                  <a:lnTo>
                    <a:pt x="147" y="40"/>
                  </a:lnTo>
                  <a:lnTo>
                    <a:pt x="156" y="60"/>
                  </a:lnTo>
                  <a:lnTo>
                    <a:pt x="158" y="80"/>
                  </a:lnTo>
                  <a:lnTo>
                    <a:pt x="156" y="101"/>
                  </a:lnTo>
                  <a:lnTo>
                    <a:pt x="147" y="120"/>
                  </a:lnTo>
                  <a:lnTo>
                    <a:pt x="135" y="136"/>
                  </a:lnTo>
                  <a:lnTo>
                    <a:pt x="120" y="148"/>
                  </a:lnTo>
                  <a:lnTo>
                    <a:pt x="100" y="156"/>
                  </a:lnTo>
                  <a:lnTo>
                    <a:pt x="80" y="159"/>
                  </a:lnTo>
                  <a:lnTo>
                    <a:pt x="58" y="156"/>
                  </a:lnTo>
                  <a:lnTo>
                    <a:pt x="40" y="148"/>
                  </a:lnTo>
                  <a:lnTo>
                    <a:pt x="23" y="136"/>
                  </a:lnTo>
                  <a:lnTo>
                    <a:pt x="11" y="120"/>
                  </a:lnTo>
                  <a:lnTo>
                    <a:pt x="4" y="101"/>
                  </a:lnTo>
                  <a:lnTo>
                    <a:pt x="0" y="80"/>
                  </a:lnTo>
                  <a:lnTo>
                    <a:pt x="4" y="60"/>
                  </a:lnTo>
                  <a:lnTo>
                    <a:pt x="11" y="40"/>
                  </a:lnTo>
                  <a:lnTo>
                    <a:pt x="23" y="25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2" name="Freeform 62"/>
            <p:cNvSpPr>
              <a:spLocks/>
            </p:cNvSpPr>
            <p:nvPr/>
          </p:nvSpPr>
          <p:spPr bwMode="auto">
            <a:xfrm>
              <a:off x="4952863" y="2097723"/>
              <a:ext cx="49213" cy="50800"/>
            </a:xfrm>
            <a:custGeom>
              <a:avLst/>
              <a:gdLst>
                <a:gd name="T0" fmla="*/ 78 w 157"/>
                <a:gd name="T1" fmla="*/ 0 h 158"/>
                <a:gd name="T2" fmla="*/ 99 w 157"/>
                <a:gd name="T3" fmla="*/ 2 h 158"/>
                <a:gd name="T4" fmla="*/ 118 w 157"/>
                <a:gd name="T5" fmla="*/ 11 h 158"/>
                <a:gd name="T6" fmla="*/ 134 w 157"/>
                <a:gd name="T7" fmla="*/ 23 h 158"/>
                <a:gd name="T8" fmla="*/ 147 w 157"/>
                <a:gd name="T9" fmla="*/ 39 h 158"/>
                <a:gd name="T10" fmla="*/ 154 w 157"/>
                <a:gd name="T11" fmla="*/ 58 h 158"/>
                <a:gd name="T12" fmla="*/ 157 w 157"/>
                <a:gd name="T13" fmla="*/ 79 h 158"/>
                <a:gd name="T14" fmla="*/ 154 w 157"/>
                <a:gd name="T15" fmla="*/ 100 h 158"/>
                <a:gd name="T16" fmla="*/ 147 w 157"/>
                <a:gd name="T17" fmla="*/ 118 h 158"/>
                <a:gd name="T18" fmla="*/ 134 w 157"/>
                <a:gd name="T19" fmla="*/ 135 h 158"/>
                <a:gd name="T20" fmla="*/ 118 w 157"/>
                <a:gd name="T21" fmla="*/ 147 h 158"/>
                <a:gd name="T22" fmla="*/ 99 w 157"/>
                <a:gd name="T23" fmla="*/ 155 h 158"/>
                <a:gd name="T24" fmla="*/ 78 w 157"/>
                <a:gd name="T25" fmla="*/ 158 h 158"/>
                <a:gd name="T26" fmla="*/ 58 w 157"/>
                <a:gd name="T27" fmla="*/ 155 h 158"/>
                <a:gd name="T28" fmla="*/ 38 w 157"/>
                <a:gd name="T29" fmla="*/ 147 h 158"/>
                <a:gd name="T30" fmla="*/ 22 w 157"/>
                <a:gd name="T31" fmla="*/ 135 h 158"/>
                <a:gd name="T32" fmla="*/ 10 w 157"/>
                <a:gd name="T33" fmla="*/ 118 h 158"/>
                <a:gd name="T34" fmla="*/ 2 w 157"/>
                <a:gd name="T35" fmla="*/ 100 h 158"/>
                <a:gd name="T36" fmla="*/ 0 w 157"/>
                <a:gd name="T37" fmla="*/ 79 h 158"/>
                <a:gd name="T38" fmla="*/ 2 w 157"/>
                <a:gd name="T39" fmla="*/ 58 h 158"/>
                <a:gd name="T40" fmla="*/ 10 w 157"/>
                <a:gd name="T41" fmla="*/ 39 h 158"/>
                <a:gd name="T42" fmla="*/ 22 w 157"/>
                <a:gd name="T43" fmla="*/ 23 h 158"/>
                <a:gd name="T44" fmla="*/ 38 w 157"/>
                <a:gd name="T45" fmla="*/ 11 h 158"/>
                <a:gd name="T46" fmla="*/ 58 w 157"/>
                <a:gd name="T47" fmla="*/ 2 h 158"/>
                <a:gd name="T48" fmla="*/ 78 w 157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7" h="158">
                  <a:moveTo>
                    <a:pt x="78" y="0"/>
                  </a:moveTo>
                  <a:lnTo>
                    <a:pt x="99" y="2"/>
                  </a:lnTo>
                  <a:lnTo>
                    <a:pt x="118" y="11"/>
                  </a:lnTo>
                  <a:lnTo>
                    <a:pt x="134" y="23"/>
                  </a:lnTo>
                  <a:lnTo>
                    <a:pt x="147" y="39"/>
                  </a:lnTo>
                  <a:lnTo>
                    <a:pt x="154" y="58"/>
                  </a:lnTo>
                  <a:lnTo>
                    <a:pt x="157" y="79"/>
                  </a:lnTo>
                  <a:lnTo>
                    <a:pt x="154" y="100"/>
                  </a:lnTo>
                  <a:lnTo>
                    <a:pt x="147" y="118"/>
                  </a:lnTo>
                  <a:lnTo>
                    <a:pt x="134" y="135"/>
                  </a:lnTo>
                  <a:lnTo>
                    <a:pt x="118" y="147"/>
                  </a:lnTo>
                  <a:lnTo>
                    <a:pt x="99" y="155"/>
                  </a:lnTo>
                  <a:lnTo>
                    <a:pt x="78" y="158"/>
                  </a:lnTo>
                  <a:lnTo>
                    <a:pt x="58" y="155"/>
                  </a:lnTo>
                  <a:lnTo>
                    <a:pt x="38" y="147"/>
                  </a:lnTo>
                  <a:lnTo>
                    <a:pt x="22" y="135"/>
                  </a:lnTo>
                  <a:lnTo>
                    <a:pt x="10" y="118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0" y="39"/>
                  </a:lnTo>
                  <a:lnTo>
                    <a:pt x="22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6396610" y="3453876"/>
            <a:ext cx="806450" cy="606425"/>
            <a:chOff x="13526537" y="1923098"/>
            <a:chExt cx="806450" cy="606425"/>
          </a:xfrm>
        </p:grpSpPr>
        <p:sp useBgFill="1">
          <p:nvSpPr>
            <p:cNvPr id="44" name="Rectangle 126"/>
            <p:cNvSpPr>
              <a:spLocks noChangeArrowheads="1"/>
            </p:cNvSpPr>
            <p:nvPr/>
          </p:nvSpPr>
          <p:spPr bwMode="auto">
            <a:xfrm>
              <a:off x="13526537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13564637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6" name="Rectangle 128"/>
            <p:cNvSpPr>
              <a:spLocks noChangeArrowheads="1"/>
            </p:cNvSpPr>
            <p:nvPr/>
          </p:nvSpPr>
          <p:spPr bwMode="auto">
            <a:xfrm>
              <a:off x="13640837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7" name="Freeform 129"/>
            <p:cNvSpPr>
              <a:spLocks/>
            </p:cNvSpPr>
            <p:nvPr/>
          </p:nvSpPr>
          <p:spPr bwMode="auto">
            <a:xfrm>
              <a:off x="13640837" y="2226311"/>
              <a:ext cx="369888" cy="188913"/>
            </a:xfrm>
            <a:custGeom>
              <a:avLst/>
              <a:gdLst>
                <a:gd name="T0" fmla="*/ 225 w 1164"/>
                <a:gd name="T1" fmla="*/ 0 h 594"/>
                <a:gd name="T2" fmla="*/ 283 w 1164"/>
                <a:gd name="T3" fmla="*/ 2 h 594"/>
                <a:gd name="T4" fmla="*/ 343 w 1164"/>
                <a:gd name="T5" fmla="*/ 6 h 594"/>
                <a:gd name="T6" fmla="*/ 406 w 1164"/>
                <a:gd name="T7" fmla="*/ 16 h 594"/>
                <a:gd name="T8" fmla="*/ 473 w 1164"/>
                <a:gd name="T9" fmla="*/ 29 h 594"/>
                <a:gd name="T10" fmla="*/ 540 w 1164"/>
                <a:gd name="T11" fmla="*/ 49 h 594"/>
                <a:gd name="T12" fmla="*/ 610 w 1164"/>
                <a:gd name="T13" fmla="*/ 73 h 594"/>
                <a:gd name="T14" fmla="*/ 683 w 1164"/>
                <a:gd name="T15" fmla="*/ 104 h 594"/>
                <a:gd name="T16" fmla="*/ 746 w 1164"/>
                <a:gd name="T17" fmla="*/ 137 h 594"/>
                <a:gd name="T18" fmla="*/ 804 w 1164"/>
                <a:gd name="T19" fmla="*/ 172 h 594"/>
                <a:gd name="T20" fmla="*/ 858 w 1164"/>
                <a:gd name="T21" fmla="*/ 211 h 594"/>
                <a:gd name="T22" fmla="*/ 907 w 1164"/>
                <a:gd name="T23" fmla="*/ 249 h 594"/>
                <a:gd name="T24" fmla="*/ 950 w 1164"/>
                <a:gd name="T25" fmla="*/ 291 h 594"/>
                <a:gd name="T26" fmla="*/ 990 w 1164"/>
                <a:gd name="T27" fmla="*/ 332 h 594"/>
                <a:gd name="T28" fmla="*/ 1026 w 1164"/>
                <a:gd name="T29" fmla="*/ 373 h 594"/>
                <a:gd name="T30" fmla="*/ 1058 w 1164"/>
                <a:gd name="T31" fmla="*/ 413 h 594"/>
                <a:gd name="T32" fmla="*/ 1086 w 1164"/>
                <a:gd name="T33" fmla="*/ 453 h 594"/>
                <a:gd name="T34" fmla="*/ 1110 w 1164"/>
                <a:gd name="T35" fmla="*/ 491 h 594"/>
                <a:gd name="T36" fmla="*/ 1131 w 1164"/>
                <a:gd name="T37" fmla="*/ 528 h 594"/>
                <a:gd name="T38" fmla="*/ 1148 w 1164"/>
                <a:gd name="T39" fmla="*/ 563 h 594"/>
                <a:gd name="T40" fmla="*/ 1164 w 1164"/>
                <a:gd name="T41" fmla="*/ 594 h 594"/>
                <a:gd name="T42" fmla="*/ 0 w 1164"/>
                <a:gd name="T43" fmla="*/ 594 h 594"/>
                <a:gd name="T44" fmla="*/ 0 w 1164"/>
                <a:gd name="T45" fmla="*/ 26 h 594"/>
                <a:gd name="T46" fmla="*/ 35 w 1164"/>
                <a:gd name="T47" fmla="*/ 19 h 594"/>
                <a:gd name="T48" fmla="*/ 76 w 1164"/>
                <a:gd name="T49" fmla="*/ 11 h 594"/>
                <a:gd name="T50" fmla="*/ 122 w 1164"/>
                <a:gd name="T51" fmla="*/ 6 h 594"/>
                <a:gd name="T52" fmla="*/ 171 w 1164"/>
                <a:gd name="T53" fmla="*/ 2 h 594"/>
                <a:gd name="T54" fmla="*/ 225 w 1164"/>
                <a:gd name="T55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4" h="594">
                  <a:moveTo>
                    <a:pt x="225" y="0"/>
                  </a:moveTo>
                  <a:lnTo>
                    <a:pt x="283" y="2"/>
                  </a:lnTo>
                  <a:lnTo>
                    <a:pt x="343" y="6"/>
                  </a:lnTo>
                  <a:lnTo>
                    <a:pt x="406" y="16"/>
                  </a:lnTo>
                  <a:lnTo>
                    <a:pt x="473" y="29"/>
                  </a:lnTo>
                  <a:lnTo>
                    <a:pt x="540" y="49"/>
                  </a:lnTo>
                  <a:lnTo>
                    <a:pt x="610" y="73"/>
                  </a:lnTo>
                  <a:lnTo>
                    <a:pt x="683" y="104"/>
                  </a:lnTo>
                  <a:lnTo>
                    <a:pt x="746" y="137"/>
                  </a:lnTo>
                  <a:lnTo>
                    <a:pt x="804" y="172"/>
                  </a:lnTo>
                  <a:lnTo>
                    <a:pt x="858" y="211"/>
                  </a:lnTo>
                  <a:lnTo>
                    <a:pt x="907" y="249"/>
                  </a:lnTo>
                  <a:lnTo>
                    <a:pt x="950" y="291"/>
                  </a:lnTo>
                  <a:lnTo>
                    <a:pt x="990" y="332"/>
                  </a:lnTo>
                  <a:lnTo>
                    <a:pt x="1026" y="373"/>
                  </a:lnTo>
                  <a:lnTo>
                    <a:pt x="1058" y="413"/>
                  </a:lnTo>
                  <a:lnTo>
                    <a:pt x="1086" y="453"/>
                  </a:lnTo>
                  <a:lnTo>
                    <a:pt x="1110" y="491"/>
                  </a:lnTo>
                  <a:lnTo>
                    <a:pt x="1131" y="528"/>
                  </a:lnTo>
                  <a:lnTo>
                    <a:pt x="1148" y="563"/>
                  </a:lnTo>
                  <a:lnTo>
                    <a:pt x="1164" y="594"/>
                  </a:lnTo>
                  <a:lnTo>
                    <a:pt x="0" y="594"/>
                  </a:lnTo>
                  <a:lnTo>
                    <a:pt x="0" y="26"/>
                  </a:lnTo>
                  <a:lnTo>
                    <a:pt x="35" y="19"/>
                  </a:lnTo>
                  <a:lnTo>
                    <a:pt x="76" y="11"/>
                  </a:lnTo>
                  <a:lnTo>
                    <a:pt x="122" y="6"/>
                  </a:lnTo>
                  <a:lnTo>
                    <a:pt x="171" y="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D84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8" name="Freeform 130"/>
            <p:cNvSpPr>
              <a:spLocks/>
            </p:cNvSpPr>
            <p:nvPr/>
          </p:nvSpPr>
          <p:spPr bwMode="auto">
            <a:xfrm>
              <a:off x="14039299" y="2037398"/>
              <a:ext cx="179388" cy="293688"/>
            </a:xfrm>
            <a:custGeom>
              <a:avLst/>
              <a:gdLst>
                <a:gd name="T0" fmla="*/ 0 w 562"/>
                <a:gd name="T1" fmla="*/ 0 h 924"/>
                <a:gd name="T2" fmla="*/ 562 w 562"/>
                <a:gd name="T3" fmla="*/ 0 h 924"/>
                <a:gd name="T4" fmla="*/ 562 w 562"/>
                <a:gd name="T5" fmla="*/ 924 h 924"/>
                <a:gd name="T6" fmla="*/ 525 w 562"/>
                <a:gd name="T7" fmla="*/ 899 h 924"/>
                <a:gd name="T8" fmla="*/ 482 w 562"/>
                <a:gd name="T9" fmla="*/ 872 h 924"/>
                <a:gd name="T10" fmla="*/ 439 w 562"/>
                <a:gd name="T11" fmla="*/ 840 h 924"/>
                <a:gd name="T12" fmla="*/ 394 w 562"/>
                <a:gd name="T13" fmla="*/ 804 h 924"/>
                <a:gd name="T14" fmla="*/ 351 w 562"/>
                <a:gd name="T15" fmla="*/ 765 h 924"/>
                <a:gd name="T16" fmla="*/ 310 w 562"/>
                <a:gd name="T17" fmla="*/ 724 h 924"/>
                <a:gd name="T18" fmla="*/ 271 w 562"/>
                <a:gd name="T19" fmla="*/ 679 h 924"/>
                <a:gd name="T20" fmla="*/ 238 w 562"/>
                <a:gd name="T21" fmla="*/ 635 h 924"/>
                <a:gd name="T22" fmla="*/ 208 w 562"/>
                <a:gd name="T23" fmla="*/ 591 h 924"/>
                <a:gd name="T24" fmla="*/ 180 w 562"/>
                <a:gd name="T25" fmla="*/ 550 h 924"/>
                <a:gd name="T26" fmla="*/ 156 w 562"/>
                <a:gd name="T27" fmla="*/ 511 h 924"/>
                <a:gd name="T28" fmla="*/ 135 w 562"/>
                <a:gd name="T29" fmla="*/ 475 h 924"/>
                <a:gd name="T30" fmla="*/ 117 w 562"/>
                <a:gd name="T31" fmla="*/ 442 h 924"/>
                <a:gd name="T32" fmla="*/ 102 w 562"/>
                <a:gd name="T33" fmla="*/ 412 h 924"/>
                <a:gd name="T34" fmla="*/ 89 w 562"/>
                <a:gd name="T35" fmla="*/ 388 h 924"/>
                <a:gd name="T36" fmla="*/ 80 w 562"/>
                <a:gd name="T37" fmla="*/ 367 h 924"/>
                <a:gd name="T38" fmla="*/ 74 w 562"/>
                <a:gd name="T39" fmla="*/ 353 h 924"/>
                <a:gd name="T40" fmla="*/ 70 w 562"/>
                <a:gd name="T41" fmla="*/ 343 h 924"/>
                <a:gd name="T42" fmla="*/ 68 w 562"/>
                <a:gd name="T43" fmla="*/ 340 h 924"/>
                <a:gd name="T44" fmla="*/ 67 w 562"/>
                <a:gd name="T45" fmla="*/ 337 h 924"/>
                <a:gd name="T46" fmla="*/ 63 w 562"/>
                <a:gd name="T47" fmla="*/ 329 h 924"/>
                <a:gd name="T48" fmla="*/ 57 w 562"/>
                <a:gd name="T49" fmla="*/ 315 h 924"/>
                <a:gd name="T50" fmla="*/ 51 w 562"/>
                <a:gd name="T51" fmla="*/ 297 h 924"/>
                <a:gd name="T52" fmla="*/ 42 w 562"/>
                <a:gd name="T53" fmla="*/ 276 h 924"/>
                <a:gd name="T54" fmla="*/ 35 w 562"/>
                <a:gd name="T55" fmla="*/ 249 h 924"/>
                <a:gd name="T56" fmla="*/ 27 w 562"/>
                <a:gd name="T57" fmla="*/ 220 h 924"/>
                <a:gd name="T58" fmla="*/ 21 w 562"/>
                <a:gd name="T59" fmla="*/ 189 h 924"/>
                <a:gd name="T60" fmla="*/ 15 w 562"/>
                <a:gd name="T61" fmla="*/ 153 h 924"/>
                <a:gd name="T62" fmla="*/ 10 w 562"/>
                <a:gd name="T63" fmla="*/ 112 h 924"/>
                <a:gd name="T64" fmla="*/ 6 w 562"/>
                <a:gd name="T65" fmla="*/ 72 h 924"/>
                <a:gd name="T66" fmla="*/ 2 w 562"/>
                <a:gd name="T67" fmla="*/ 35 h 924"/>
                <a:gd name="T68" fmla="*/ 0 w 562"/>
                <a:gd name="T69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924">
                  <a:moveTo>
                    <a:pt x="0" y="0"/>
                  </a:moveTo>
                  <a:lnTo>
                    <a:pt x="562" y="0"/>
                  </a:lnTo>
                  <a:lnTo>
                    <a:pt x="562" y="924"/>
                  </a:lnTo>
                  <a:lnTo>
                    <a:pt x="525" y="899"/>
                  </a:lnTo>
                  <a:lnTo>
                    <a:pt x="482" y="872"/>
                  </a:lnTo>
                  <a:lnTo>
                    <a:pt x="439" y="840"/>
                  </a:lnTo>
                  <a:lnTo>
                    <a:pt x="394" y="804"/>
                  </a:lnTo>
                  <a:lnTo>
                    <a:pt x="351" y="765"/>
                  </a:lnTo>
                  <a:lnTo>
                    <a:pt x="310" y="724"/>
                  </a:lnTo>
                  <a:lnTo>
                    <a:pt x="271" y="679"/>
                  </a:lnTo>
                  <a:lnTo>
                    <a:pt x="238" y="635"/>
                  </a:lnTo>
                  <a:lnTo>
                    <a:pt x="208" y="591"/>
                  </a:lnTo>
                  <a:lnTo>
                    <a:pt x="180" y="550"/>
                  </a:lnTo>
                  <a:lnTo>
                    <a:pt x="156" y="511"/>
                  </a:lnTo>
                  <a:lnTo>
                    <a:pt x="135" y="475"/>
                  </a:lnTo>
                  <a:lnTo>
                    <a:pt x="117" y="442"/>
                  </a:lnTo>
                  <a:lnTo>
                    <a:pt x="102" y="412"/>
                  </a:lnTo>
                  <a:lnTo>
                    <a:pt x="89" y="388"/>
                  </a:lnTo>
                  <a:lnTo>
                    <a:pt x="80" y="367"/>
                  </a:lnTo>
                  <a:lnTo>
                    <a:pt x="74" y="353"/>
                  </a:lnTo>
                  <a:lnTo>
                    <a:pt x="70" y="343"/>
                  </a:lnTo>
                  <a:lnTo>
                    <a:pt x="68" y="340"/>
                  </a:lnTo>
                  <a:lnTo>
                    <a:pt x="67" y="337"/>
                  </a:lnTo>
                  <a:lnTo>
                    <a:pt x="63" y="329"/>
                  </a:lnTo>
                  <a:lnTo>
                    <a:pt x="57" y="315"/>
                  </a:lnTo>
                  <a:lnTo>
                    <a:pt x="51" y="297"/>
                  </a:lnTo>
                  <a:lnTo>
                    <a:pt x="42" y="276"/>
                  </a:lnTo>
                  <a:lnTo>
                    <a:pt x="35" y="249"/>
                  </a:lnTo>
                  <a:lnTo>
                    <a:pt x="27" y="220"/>
                  </a:lnTo>
                  <a:lnTo>
                    <a:pt x="21" y="189"/>
                  </a:lnTo>
                  <a:lnTo>
                    <a:pt x="15" y="153"/>
                  </a:lnTo>
                  <a:lnTo>
                    <a:pt x="10" y="112"/>
                  </a:lnTo>
                  <a:lnTo>
                    <a:pt x="6" y="72"/>
                  </a:lnTo>
                  <a:lnTo>
                    <a:pt x="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9" name="Freeform 131"/>
            <p:cNvSpPr>
              <a:spLocks/>
            </p:cNvSpPr>
            <p:nvPr/>
          </p:nvSpPr>
          <p:spPr bwMode="auto">
            <a:xfrm>
              <a:off x="13799587" y="2316798"/>
              <a:ext cx="57150" cy="57150"/>
            </a:xfrm>
            <a:custGeom>
              <a:avLst/>
              <a:gdLst>
                <a:gd name="T0" fmla="*/ 89 w 180"/>
                <a:gd name="T1" fmla="*/ 0 h 181"/>
                <a:gd name="T2" fmla="*/ 114 w 180"/>
                <a:gd name="T3" fmla="*/ 4 h 181"/>
                <a:gd name="T4" fmla="*/ 135 w 180"/>
                <a:gd name="T5" fmla="*/ 12 h 181"/>
                <a:gd name="T6" fmla="*/ 153 w 180"/>
                <a:gd name="T7" fmla="*/ 27 h 181"/>
                <a:gd name="T8" fmla="*/ 168 w 180"/>
                <a:gd name="T9" fmla="*/ 45 h 181"/>
                <a:gd name="T10" fmla="*/ 176 w 180"/>
                <a:gd name="T11" fmla="*/ 67 h 181"/>
                <a:gd name="T12" fmla="*/ 180 w 180"/>
                <a:gd name="T13" fmla="*/ 91 h 181"/>
                <a:gd name="T14" fmla="*/ 176 w 180"/>
                <a:gd name="T15" fmla="*/ 114 h 181"/>
                <a:gd name="T16" fmla="*/ 168 w 180"/>
                <a:gd name="T17" fmla="*/ 136 h 181"/>
                <a:gd name="T18" fmla="*/ 153 w 180"/>
                <a:gd name="T19" fmla="*/ 154 h 181"/>
                <a:gd name="T20" fmla="*/ 135 w 180"/>
                <a:gd name="T21" fmla="*/ 168 h 181"/>
                <a:gd name="T22" fmla="*/ 114 w 180"/>
                <a:gd name="T23" fmla="*/ 177 h 181"/>
                <a:gd name="T24" fmla="*/ 89 w 180"/>
                <a:gd name="T25" fmla="*/ 181 h 181"/>
                <a:gd name="T26" fmla="*/ 65 w 180"/>
                <a:gd name="T27" fmla="*/ 177 h 181"/>
                <a:gd name="T28" fmla="*/ 45 w 180"/>
                <a:gd name="T29" fmla="*/ 168 h 181"/>
                <a:gd name="T30" fmla="*/ 27 w 180"/>
                <a:gd name="T31" fmla="*/ 154 h 181"/>
                <a:gd name="T32" fmla="*/ 12 w 180"/>
                <a:gd name="T33" fmla="*/ 136 h 181"/>
                <a:gd name="T34" fmla="*/ 2 w 180"/>
                <a:gd name="T35" fmla="*/ 114 h 181"/>
                <a:gd name="T36" fmla="*/ 0 w 180"/>
                <a:gd name="T37" fmla="*/ 91 h 181"/>
                <a:gd name="T38" fmla="*/ 2 w 180"/>
                <a:gd name="T39" fmla="*/ 67 h 181"/>
                <a:gd name="T40" fmla="*/ 12 w 180"/>
                <a:gd name="T41" fmla="*/ 45 h 181"/>
                <a:gd name="T42" fmla="*/ 27 w 180"/>
                <a:gd name="T43" fmla="*/ 27 h 181"/>
                <a:gd name="T44" fmla="*/ 45 w 180"/>
                <a:gd name="T45" fmla="*/ 12 h 181"/>
                <a:gd name="T46" fmla="*/ 65 w 180"/>
                <a:gd name="T47" fmla="*/ 4 h 181"/>
                <a:gd name="T48" fmla="*/ 89 w 180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1">
                  <a:moveTo>
                    <a:pt x="89" y="0"/>
                  </a:moveTo>
                  <a:lnTo>
                    <a:pt x="114" y="4"/>
                  </a:lnTo>
                  <a:lnTo>
                    <a:pt x="135" y="12"/>
                  </a:lnTo>
                  <a:lnTo>
                    <a:pt x="153" y="27"/>
                  </a:lnTo>
                  <a:lnTo>
                    <a:pt x="168" y="45"/>
                  </a:lnTo>
                  <a:lnTo>
                    <a:pt x="176" y="67"/>
                  </a:lnTo>
                  <a:lnTo>
                    <a:pt x="180" y="91"/>
                  </a:lnTo>
                  <a:lnTo>
                    <a:pt x="176" y="114"/>
                  </a:lnTo>
                  <a:lnTo>
                    <a:pt x="168" y="136"/>
                  </a:lnTo>
                  <a:lnTo>
                    <a:pt x="153" y="154"/>
                  </a:lnTo>
                  <a:lnTo>
                    <a:pt x="135" y="168"/>
                  </a:lnTo>
                  <a:lnTo>
                    <a:pt x="114" y="177"/>
                  </a:lnTo>
                  <a:lnTo>
                    <a:pt x="89" y="181"/>
                  </a:lnTo>
                  <a:lnTo>
                    <a:pt x="65" y="177"/>
                  </a:lnTo>
                  <a:lnTo>
                    <a:pt x="45" y="168"/>
                  </a:lnTo>
                  <a:lnTo>
                    <a:pt x="27" y="154"/>
                  </a:lnTo>
                  <a:lnTo>
                    <a:pt x="12" y="136"/>
                  </a:lnTo>
                  <a:lnTo>
                    <a:pt x="2" y="114"/>
                  </a:lnTo>
                  <a:lnTo>
                    <a:pt x="0" y="91"/>
                  </a:lnTo>
                  <a:lnTo>
                    <a:pt x="2" y="67"/>
                  </a:lnTo>
                  <a:lnTo>
                    <a:pt x="12" y="45"/>
                  </a:lnTo>
                  <a:lnTo>
                    <a:pt x="27" y="27"/>
                  </a:lnTo>
                  <a:lnTo>
                    <a:pt x="45" y="12"/>
                  </a:lnTo>
                  <a:lnTo>
                    <a:pt x="65" y="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14059937" y="2297748"/>
              <a:ext cx="57150" cy="57150"/>
            </a:xfrm>
            <a:custGeom>
              <a:avLst/>
              <a:gdLst>
                <a:gd name="T0" fmla="*/ 91 w 180"/>
                <a:gd name="T1" fmla="*/ 0 h 180"/>
                <a:gd name="T2" fmla="*/ 115 w 180"/>
                <a:gd name="T3" fmla="*/ 3 h 180"/>
                <a:gd name="T4" fmla="*/ 136 w 180"/>
                <a:gd name="T5" fmla="*/ 12 h 180"/>
                <a:gd name="T6" fmla="*/ 155 w 180"/>
                <a:gd name="T7" fmla="*/ 25 h 180"/>
                <a:gd name="T8" fmla="*/ 168 w 180"/>
                <a:gd name="T9" fmla="*/ 44 h 180"/>
                <a:gd name="T10" fmla="*/ 178 w 180"/>
                <a:gd name="T11" fmla="*/ 65 h 180"/>
                <a:gd name="T12" fmla="*/ 180 w 180"/>
                <a:gd name="T13" fmla="*/ 90 h 180"/>
                <a:gd name="T14" fmla="*/ 178 w 180"/>
                <a:gd name="T15" fmla="*/ 114 h 180"/>
                <a:gd name="T16" fmla="*/ 168 w 180"/>
                <a:gd name="T17" fmla="*/ 136 h 180"/>
                <a:gd name="T18" fmla="*/ 155 w 180"/>
                <a:gd name="T19" fmla="*/ 154 h 180"/>
                <a:gd name="T20" fmla="*/ 136 w 180"/>
                <a:gd name="T21" fmla="*/ 167 h 180"/>
                <a:gd name="T22" fmla="*/ 115 w 180"/>
                <a:gd name="T23" fmla="*/ 177 h 180"/>
                <a:gd name="T24" fmla="*/ 91 w 180"/>
                <a:gd name="T25" fmla="*/ 180 h 180"/>
                <a:gd name="T26" fmla="*/ 67 w 180"/>
                <a:gd name="T27" fmla="*/ 177 h 180"/>
                <a:gd name="T28" fmla="*/ 45 w 180"/>
                <a:gd name="T29" fmla="*/ 167 h 180"/>
                <a:gd name="T30" fmla="*/ 27 w 180"/>
                <a:gd name="T31" fmla="*/ 154 h 180"/>
                <a:gd name="T32" fmla="*/ 13 w 180"/>
                <a:gd name="T33" fmla="*/ 136 h 180"/>
                <a:gd name="T34" fmla="*/ 4 w 180"/>
                <a:gd name="T35" fmla="*/ 114 h 180"/>
                <a:gd name="T36" fmla="*/ 0 w 180"/>
                <a:gd name="T37" fmla="*/ 90 h 180"/>
                <a:gd name="T38" fmla="*/ 4 w 180"/>
                <a:gd name="T39" fmla="*/ 65 h 180"/>
                <a:gd name="T40" fmla="*/ 13 w 180"/>
                <a:gd name="T41" fmla="*/ 44 h 180"/>
                <a:gd name="T42" fmla="*/ 27 w 180"/>
                <a:gd name="T43" fmla="*/ 25 h 180"/>
                <a:gd name="T44" fmla="*/ 45 w 180"/>
                <a:gd name="T45" fmla="*/ 12 h 180"/>
                <a:gd name="T46" fmla="*/ 67 w 180"/>
                <a:gd name="T47" fmla="*/ 3 h 180"/>
                <a:gd name="T48" fmla="*/ 91 w 180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0">
                  <a:moveTo>
                    <a:pt x="91" y="0"/>
                  </a:moveTo>
                  <a:lnTo>
                    <a:pt x="115" y="3"/>
                  </a:lnTo>
                  <a:lnTo>
                    <a:pt x="136" y="12"/>
                  </a:lnTo>
                  <a:lnTo>
                    <a:pt x="155" y="25"/>
                  </a:lnTo>
                  <a:lnTo>
                    <a:pt x="168" y="44"/>
                  </a:lnTo>
                  <a:lnTo>
                    <a:pt x="178" y="65"/>
                  </a:lnTo>
                  <a:lnTo>
                    <a:pt x="180" y="90"/>
                  </a:lnTo>
                  <a:lnTo>
                    <a:pt x="178" y="114"/>
                  </a:lnTo>
                  <a:lnTo>
                    <a:pt x="168" y="136"/>
                  </a:lnTo>
                  <a:lnTo>
                    <a:pt x="155" y="154"/>
                  </a:lnTo>
                  <a:lnTo>
                    <a:pt x="136" y="167"/>
                  </a:lnTo>
                  <a:lnTo>
                    <a:pt x="115" y="177"/>
                  </a:lnTo>
                  <a:lnTo>
                    <a:pt x="91" y="180"/>
                  </a:lnTo>
                  <a:lnTo>
                    <a:pt x="67" y="177"/>
                  </a:lnTo>
                  <a:lnTo>
                    <a:pt x="45" y="167"/>
                  </a:lnTo>
                  <a:lnTo>
                    <a:pt x="27" y="154"/>
                  </a:lnTo>
                  <a:lnTo>
                    <a:pt x="13" y="136"/>
                  </a:lnTo>
                  <a:lnTo>
                    <a:pt x="4" y="114"/>
                  </a:lnTo>
                  <a:lnTo>
                    <a:pt x="0" y="90"/>
                  </a:lnTo>
                  <a:lnTo>
                    <a:pt x="4" y="65"/>
                  </a:lnTo>
                  <a:lnTo>
                    <a:pt x="13" y="44"/>
                  </a:lnTo>
                  <a:lnTo>
                    <a:pt x="27" y="25"/>
                  </a:lnTo>
                  <a:lnTo>
                    <a:pt x="45" y="12"/>
                  </a:lnTo>
                  <a:lnTo>
                    <a:pt x="67" y="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13696399" y="2281873"/>
              <a:ext cx="46038" cy="46038"/>
            </a:xfrm>
            <a:custGeom>
              <a:avLst/>
              <a:gdLst>
                <a:gd name="T0" fmla="*/ 74 w 146"/>
                <a:gd name="T1" fmla="*/ 0 h 146"/>
                <a:gd name="T2" fmla="*/ 97 w 146"/>
                <a:gd name="T3" fmla="*/ 4 h 146"/>
                <a:gd name="T4" fmla="*/ 116 w 146"/>
                <a:gd name="T5" fmla="*/ 14 h 146"/>
                <a:gd name="T6" fmla="*/ 132 w 146"/>
                <a:gd name="T7" fmla="*/ 30 h 146"/>
                <a:gd name="T8" fmla="*/ 143 w 146"/>
                <a:gd name="T9" fmla="*/ 49 h 146"/>
                <a:gd name="T10" fmla="*/ 146 w 146"/>
                <a:gd name="T11" fmla="*/ 72 h 146"/>
                <a:gd name="T12" fmla="*/ 143 w 146"/>
                <a:gd name="T13" fmla="*/ 95 h 146"/>
                <a:gd name="T14" fmla="*/ 132 w 146"/>
                <a:gd name="T15" fmla="*/ 116 h 146"/>
                <a:gd name="T16" fmla="*/ 116 w 146"/>
                <a:gd name="T17" fmla="*/ 132 h 146"/>
                <a:gd name="T18" fmla="*/ 97 w 146"/>
                <a:gd name="T19" fmla="*/ 143 h 146"/>
                <a:gd name="T20" fmla="*/ 74 w 146"/>
                <a:gd name="T21" fmla="*/ 146 h 146"/>
                <a:gd name="T22" fmla="*/ 51 w 146"/>
                <a:gd name="T23" fmla="*/ 143 h 146"/>
                <a:gd name="T24" fmla="*/ 30 w 146"/>
                <a:gd name="T25" fmla="*/ 132 h 146"/>
                <a:gd name="T26" fmla="*/ 15 w 146"/>
                <a:gd name="T27" fmla="*/ 116 h 146"/>
                <a:gd name="T28" fmla="*/ 5 w 146"/>
                <a:gd name="T29" fmla="*/ 95 h 146"/>
                <a:gd name="T30" fmla="*/ 0 w 146"/>
                <a:gd name="T31" fmla="*/ 72 h 146"/>
                <a:gd name="T32" fmla="*/ 5 w 146"/>
                <a:gd name="T33" fmla="*/ 49 h 146"/>
                <a:gd name="T34" fmla="*/ 15 w 146"/>
                <a:gd name="T35" fmla="*/ 30 h 146"/>
                <a:gd name="T36" fmla="*/ 30 w 146"/>
                <a:gd name="T37" fmla="*/ 14 h 146"/>
                <a:gd name="T38" fmla="*/ 51 w 146"/>
                <a:gd name="T39" fmla="*/ 4 h 146"/>
                <a:gd name="T40" fmla="*/ 74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4" y="0"/>
                  </a:moveTo>
                  <a:lnTo>
                    <a:pt x="97" y="4"/>
                  </a:lnTo>
                  <a:lnTo>
                    <a:pt x="116" y="14"/>
                  </a:lnTo>
                  <a:lnTo>
                    <a:pt x="132" y="30"/>
                  </a:lnTo>
                  <a:lnTo>
                    <a:pt x="143" y="49"/>
                  </a:lnTo>
                  <a:lnTo>
                    <a:pt x="146" y="72"/>
                  </a:lnTo>
                  <a:lnTo>
                    <a:pt x="143" y="95"/>
                  </a:lnTo>
                  <a:lnTo>
                    <a:pt x="132" y="116"/>
                  </a:lnTo>
                  <a:lnTo>
                    <a:pt x="116" y="132"/>
                  </a:lnTo>
                  <a:lnTo>
                    <a:pt x="97" y="143"/>
                  </a:lnTo>
                  <a:lnTo>
                    <a:pt x="74" y="146"/>
                  </a:lnTo>
                  <a:lnTo>
                    <a:pt x="51" y="143"/>
                  </a:lnTo>
                  <a:lnTo>
                    <a:pt x="30" y="132"/>
                  </a:lnTo>
                  <a:lnTo>
                    <a:pt x="15" y="116"/>
                  </a:lnTo>
                  <a:lnTo>
                    <a:pt x="5" y="95"/>
                  </a:lnTo>
                  <a:lnTo>
                    <a:pt x="0" y="72"/>
                  </a:lnTo>
                  <a:lnTo>
                    <a:pt x="5" y="49"/>
                  </a:lnTo>
                  <a:lnTo>
                    <a:pt x="15" y="30"/>
                  </a:lnTo>
                  <a:lnTo>
                    <a:pt x="30" y="14"/>
                  </a:lnTo>
                  <a:lnTo>
                    <a:pt x="51" y="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14005962" y="2245361"/>
              <a:ext cx="47625" cy="46038"/>
            </a:xfrm>
            <a:custGeom>
              <a:avLst/>
              <a:gdLst>
                <a:gd name="T0" fmla="*/ 72 w 146"/>
                <a:gd name="T1" fmla="*/ 0 h 147"/>
                <a:gd name="T2" fmla="*/ 95 w 146"/>
                <a:gd name="T3" fmla="*/ 4 h 147"/>
                <a:gd name="T4" fmla="*/ 116 w 146"/>
                <a:gd name="T5" fmla="*/ 15 h 147"/>
                <a:gd name="T6" fmla="*/ 132 w 146"/>
                <a:gd name="T7" fmla="*/ 31 h 147"/>
                <a:gd name="T8" fmla="*/ 141 w 146"/>
                <a:gd name="T9" fmla="*/ 50 h 147"/>
                <a:gd name="T10" fmla="*/ 146 w 146"/>
                <a:gd name="T11" fmla="*/ 74 h 147"/>
                <a:gd name="T12" fmla="*/ 141 w 146"/>
                <a:gd name="T13" fmla="*/ 97 h 147"/>
                <a:gd name="T14" fmla="*/ 132 w 146"/>
                <a:gd name="T15" fmla="*/ 117 h 147"/>
                <a:gd name="T16" fmla="*/ 116 w 146"/>
                <a:gd name="T17" fmla="*/ 132 h 147"/>
                <a:gd name="T18" fmla="*/ 95 w 146"/>
                <a:gd name="T19" fmla="*/ 143 h 147"/>
                <a:gd name="T20" fmla="*/ 72 w 146"/>
                <a:gd name="T21" fmla="*/ 147 h 147"/>
                <a:gd name="T22" fmla="*/ 49 w 146"/>
                <a:gd name="T23" fmla="*/ 143 h 147"/>
                <a:gd name="T24" fmla="*/ 30 w 146"/>
                <a:gd name="T25" fmla="*/ 132 h 147"/>
                <a:gd name="T26" fmla="*/ 14 w 146"/>
                <a:gd name="T27" fmla="*/ 117 h 147"/>
                <a:gd name="T28" fmla="*/ 3 w 146"/>
                <a:gd name="T29" fmla="*/ 97 h 147"/>
                <a:gd name="T30" fmla="*/ 0 w 146"/>
                <a:gd name="T31" fmla="*/ 74 h 147"/>
                <a:gd name="T32" fmla="*/ 3 w 146"/>
                <a:gd name="T33" fmla="*/ 50 h 147"/>
                <a:gd name="T34" fmla="*/ 14 w 146"/>
                <a:gd name="T35" fmla="*/ 31 h 147"/>
                <a:gd name="T36" fmla="*/ 30 w 146"/>
                <a:gd name="T37" fmla="*/ 15 h 147"/>
                <a:gd name="T38" fmla="*/ 49 w 146"/>
                <a:gd name="T39" fmla="*/ 4 h 147"/>
                <a:gd name="T40" fmla="*/ 72 w 146"/>
                <a:gd name="T4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5" y="4"/>
                  </a:lnTo>
                  <a:lnTo>
                    <a:pt x="116" y="15"/>
                  </a:lnTo>
                  <a:lnTo>
                    <a:pt x="132" y="31"/>
                  </a:lnTo>
                  <a:lnTo>
                    <a:pt x="141" y="50"/>
                  </a:lnTo>
                  <a:lnTo>
                    <a:pt x="146" y="74"/>
                  </a:lnTo>
                  <a:lnTo>
                    <a:pt x="141" y="97"/>
                  </a:lnTo>
                  <a:lnTo>
                    <a:pt x="132" y="117"/>
                  </a:lnTo>
                  <a:lnTo>
                    <a:pt x="116" y="132"/>
                  </a:lnTo>
                  <a:lnTo>
                    <a:pt x="95" y="143"/>
                  </a:lnTo>
                  <a:lnTo>
                    <a:pt x="72" y="147"/>
                  </a:lnTo>
                  <a:lnTo>
                    <a:pt x="49" y="143"/>
                  </a:lnTo>
                  <a:lnTo>
                    <a:pt x="30" y="132"/>
                  </a:lnTo>
                  <a:lnTo>
                    <a:pt x="14" y="117"/>
                  </a:lnTo>
                  <a:lnTo>
                    <a:pt x="3" y="97"/>
                  </a:lnTo>
                  <a:lnTo>
                    <a:pt x="0" y="74"/>
                  </a:lnTo>
                  <a:lnTo>
                    <a:pt x="3" y="50"/>
                  </a:lnTo>
                  <a:lnTo>
                    <a:pt x="14" y="31"/>
                  </a:lnTo>
                  <a:lnTo>
                    <a:pt x="30" y="15"/>
                  </a:lnTo>
                  <a:lnTo>
                    <a:pt x="49" y="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13640837" y="2037398"/>
              <a:ext cx="371475" cy="168275"/>
            </a:xfrm>
            <a:custGeom>
              <a:avLst/>
              <a:gdLst>
                <a:gd name="T0" fmla="*/ 0 w 1171"/>
                <a:gd name="T1" fmla="*/ 0 h 532"/>
                <a:gd name="T2" fmla="*/ 1171 w 1171"/>
                <a:gd name="T3" fmla="*/ 0 h 532"/>
                <a:gd name="T4" fmla="*/ 1153 w 1171"/>
                <a:gd name="T5" fmla="*/ 20 h 532"/>
                <a:gd name="T6" fmla="*/ 1136 w 1171"/>
                <a:gd name="T7" fmla="*/ 39 h 532"/>
                <a:gd name="T8" fmla="*/ 1121 w 1171"/>
                <a:gd name="T9" fmla="*/ 56 h 532"/>
                <a:gd name="T10" fmla="*/ 1106 w 1171"/>
                <a:gd name="T11" fmla="*/ 69 h 532"/>
                <a:gd name="T12" fmla="*/ 1094 w 1171"/>
                <a:gd name="T13" fmla="*/ 80 h 532"/>
                <a:gd name="T14" fmla="*/ 1084 w 1171"/>
                <a:gd name="T15" fmla="*/ 86 h 532"/>
                <a:gd name="T16" fmla="*/ 1059 w 1171"/>
                <a:gd name="T17" fmla="*/ 104 h 532"/>
                <a:gd name="T18" fmla="*/ 1038 w 1171"/>
                <a:gd name="T19" fmla="*/ 124 h 532"/>
                <a:gd name="T20" fmla="*/ 1020 w 1171"/>
                <a:gd name="T21" fmla="*/ 147 h 532"/>
                <a:gd name="T22" fmla="*/ 1003 w 1171"/>
                <a:gd name="T23" fmla="*/ 174 h 532"/>
                <a:gd name="T24" fmla="*/ 986 w 1171"/>
                <a:gd name="T25" fmla="*/ 202 h 532"/>
                <a:gd name="T26" fmla="*/ 968 w 1171"/>
                <a:gd name="T27" fmla="*/ 231 h 532"/>
                <a:gd name="T28" fmla="*/ 949 w 1171"/>
                <a:gd name="T29" fmla="*/ 261 h 532"/>
                <a:gd name="T30" fmla="*/ 927 w 1171"/>
                <a:gd name="T31" fmla="*/ 290 h 532"/>
                <a:gd name="T32" fmla="*/ 908 w 1171"/>
                <a:gd name="T33" fmla="*/ 313 h 532"/>
                <a:gd name="T34" fmla="*/ 887 w 1171"/>
                <a:gd name="T35" fmla="*/ 336 h 532"/>
                <a:gd name="T36" fmla="*/ 863 w 1171"/>
                <a:gd name="T37" fmla="*/ 358 h 532"/>
                <a:gd name="T38" fmla="*/ 838 w 1171"/>
                <a:gd name="T39" fmla="*/ 378 h 532"/>
                <a:gd name="T40" fmla="*/ 810 w 1171"/>
                <a:gd name="T41" fmla="*/ 397 h 532"/>
                <a:gd name="T42" fmla="*/ 780 w 1171"/>
                <a:gd name="T43" fmla="*/ 412 h 532"/>
                <a:gd name="T44" fmla="*/ 747 w 1171"/>
                <a:gd name="T45" fmla="*/ 424 h 532"/>
                <a:gd name="T46" fmla="*/ 711 w 1171"/>
                <a:gd name="T47" fmla="*/ 432 h 532"/>
                <a:gd name="T48" fmla="*/ 672 w 1171"/>
                <a:gd name="T49" fmla="*/ 434 h 532"/>
                <a:gd name="T50" fmla="*/ 632 w 1171"/>
                <a:gd name="T51" fmla="*/ 432 h 532"/>
                <a:gd name="T52" fmla="*/ 590 w 1171"/>
                <a:gd name="T53" fmla="*/ 424 h 532"/>
                <a:gd name="T54" fmla="*/ 546 w 1171"/>
                <a:gd name="T55" fmla="*/ 411 h 532"/>
                <a:gd name="T56" fmla="*/ 500 w 1171"/>
                <a:gd name="T57" fmla="*/ 394 h 532"/>
                <a:gd name="T58" fmla="*/ 457 w 1171"/>
                <a:gd name="T59" fmla="*/ 381 h 532"/>
                <a:gd name="T60" fmla="*/ 416 w 1171"/>
                <a:gd name="T61" fmla="*/ 370 h 532"/>
                <a:gd name="T62" fmla="*/ 377 w 1171"/>
                <a:gd name="T63" fmla="*/ 363 h 532"/>
                <a:gd name="T64" fmla="*/ 340 w 1171"/>
                <a:gd name="T65" fmla="*/ 360 h 532"/>
                <a:gd name="T66" fmla="*/ 303 w 1171"/>
                <a:gd name="T67" fmla="*/ 364 h 532"/>
                <a:gd name="T68" fmla="*/ 268 w 1171"/>
                <a:gd name="T69" fmla="*/ 372 h 532"/>
                <a:gd name="T70" fmla="*/ 233 w 1171"/>
                <a:gd name="T71" fmla="*/ 387 h 532"/>
                <a:gd name="T72" fmla="*/ 203 w 1171"/>
                <a:gd name="T73" fmla="*/ 399 h 532"/>
                <a:gd name="T74" fmla="*/ 179 w 1171"/>
                <a:gd name="T75" fmla="*/ 410 h 532"/>
                <a:gd name="T76" fmla="*/ 159 w 1171"/>
                <a:gd name="T77" fmla="*/ 418 h 532"/>
                <a:gd name="T78" fmla="*/ 144 w 1171"/>
                <a:gd name="T79" fmla="*/ 428 h 532"/>
                <a:gd name="T80" fmla="*/ 132 w 1171"/>
                <a:gd name="T81" fmla="*/ 435 h 532"/>
                <a:gd name="T82" fmla="*/ 121 w 1171"/>
                <a:gd name="T83" fmla="*/ 442 h 532"/>
                <a:gd name="T84" fmla="*/ 111 w 1171"/>
                <a:gd name="T85" fmla="*/ 450 h 532"/>
                <a:gd name="T86" fmla="*/ 104 w 1171"/>
                <a:gd name="T87" fmla="*/ 457 h 532"/>
                <a:gd name="T88" fmla="*/ 95 w 1171"/>
                <a:gd name="T89" fmla="*/ 465 h 532"/>
                <a:gd name="T90" fmla="*/ 86 w 1171"/>
                <a:gd name="T91" fmla="*/ 474 h 532"/>
                <a:gd name="T92" fmla="*/ 75 w 1171"/>
                <a:gd name="T93" fmla="*/ 482 h 532"/>
                <a:gd name="T94" fmla="*/ 61 w 1171"/>
                <a:gd name="T95" fmla="*/ 493 h 532"/>
                <a:gd name="T96" fmla="*/ 45 w 1171"/>
                <a:gd name="T97" fmla="*/ 504 h 532"/>
                <a:gd name="T98" fmla="*/ 24 w 1171"/>
                <a:gd name="T99" fmla="*/ 517 h 532"/>
                <a:gd name="T100" fmla="*/ 0 w 1171"/>
                <a:gd name="T101" fmla="*/ 532 h 532"/>
                <a:gd name="T102" fmla="*/ 0 w 1171"/>
                <a:gd name="T10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1" h="532">
                  <a:moveTo>
                    <a:pt x="0" y="0"/>
                  </a:moveTo>
                  <a:lnTo>
                    <a:pt x="1171" y="0"/>
                  </a:lnTo>
                  <a:lnTo>
                    <a:pt x="1153" y="20"/>
                  </a:lnTo>
                  <a:lnTo>
                    <a:pt x="1136" y="39"/>
                  </a:lnTo>
                  <a:lnTo>
                    <a:pt x="1121" y="56"/>
                  </a:lnTo>
                  <a:lnTo>
                    <a:pt x="1106" y="69"/>
                  </a:lnTo>
                  <a:lnTo>
                    <a:pt x="1094" y="80"/>
                  </a:lnTo>
                  <a:lnTo>
                    <a:pt x="1084" y="86"/>
                  </a:lnTo>
                  <a:lnTo>
                    <a:pt x="1059" y="104"/>
                  </a:lnTo>
                  <a:lnTo>
                    <a:pt x="1038" y="124"/>
                  </a:lnTo>
                  <a:lnTo>
                    <a:pt x="1020" y="147"/>
                  </a:lnTo>
                  <a:lnTo>
                    <a:pt x="1003" y="174"/>
                  </a:lnTo>
                  <a:lnTo>
                    <a:pt x="986" y="202"/>
                  </a:lnTo>
                  <a:lnTo>
                    <a:pt x="968" y="231"/>
                  </a:lnTo>
                  <a:lnTo>
                    <a:pt x="949" y="261"/>
                  </a:lnTo>
                  <a:lnTo>
                    <a:pt x="927" y="290"/>
                  </a:lnTo>
                  <a:lnTo>
                    <a:pt x="908" y="313"/>
                  </a:lnTo>
                  <a:lnTo>
                    <a:pt x="887" y="336"/>
                  </a:lnTo>
                  <a:lnTo>
                    <a:pt x="863" y="358"/>
                  </a:lnTo>
                  <a:lnTo>
                    <a:pt x="838" y="378"/>
                  </a:lnTo>
                  <a:lnTo>
                    <a:pt x="810" y="397"/>
                  </a:lnTo>
                  <a:lnTo>
                    <a:pt x="780" y="412"/>
                  </a:lnTo>
                  <a:lnTo>
                    <a:pt x="747" y="424"/>
                  </a:lnTo>
                  <a:lnTo>
                    <a:pt x="711" y="432"/>
                  </a:lnTo>
                  <a:lnTo>
                    <a:pt x="672" y="434"/>
                  </a:lnTo>
                  <a:lnTo>
                    <a:pt x="632" y="432"/>
                  </a:lnTo>
                  <a:lnTo>
                    <a:pt x="590" y="424"/>
                  </a:lnTo>
                  <a:lnTo>
                    <a:pt x="546" y="411"/>
                  </a:lnTo>
                  <a:lnTo>
                    <a:pt x="500" y="394"/>
                  </a:lnTo>
                  <a:lnTo>
                    <a:pt x="457" y="381"/>
                  </a:lnTo>
                  <a:lnTo>
                    <a:pt x="416" y="370"/>
                  </a:lnTo>
                  <a:lnTo>
                    <a:pt x="377" y="363"/>
                  </a:lnTo>
                  <a:lnTo>
                    <a:pt x="340" y="360"/>
                  </a:lnTo>
                  <a:lnTo>
                    <a:pt x="303" y="364"/>
                  </a:lnTo>
                  <a:lnTo>
                    <a:pt x="268" y="372"/>
                  </a:lnTo>
                  <a:lnTo>
                    <a:pt x="233" y="387"/>
                  </a:lnTo>
                  <a:lnTo>
                    <a:pt x="203" y="399"/>
                  </a:lnTo>
                  <a:lnTo>
                    <a:pt x="179" y="410"/>
                  </a:lnTo>
                  <a:lnTo>
                    <a:pt x="159" y="418"/>
                  </a:lnTo>
                  <a:lnTo>
                    <a:pt x="144" y="428"/>
                  </a:lnTo>
                  <a:lnTo>
                    <a:pt x="132" y="435"/>
                  </a:lnTo>
                  <a:lnTo>
                    <a:pt x="121" y="442"/>
                  </a:lnTo>
                  <a:lnTo>
                    <a:pt x="111" y="450"/>
                  </a:lnTo>
                  <a:lnTo>
                    <a:pt x="104" y="457"/>
                  </a:lnTo>
                  <a:lnTo>
                    <a:pt x="95" y="465"/>
                  </a:lnTo>
                  <a:lnTo>
                    <a:pt x="86" y="474"/>
                  </a:lnTo>
                  <a:lnTo>
                    <a:pt x="75" y="482"/>
                  </a:lnTo>
                  <a:lnTo>
                    <a:pt x="61" y="493"/>
                  </a:lnTo>
                  <a:lnTo>
                    <a:pt x="45" y="504"/>
                  </a:lnTo>
                  <a:lnTo>
                    <a:pt x="24" y="517"/>
                  </a:lnTo>
                  <a:lnTo>
                    <a:pt x="0" y="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13640837" y="2037398"/>
              <a:ext cx="328613" cy="133350"/>
            </a:xfrm>
            <a:custGeom>
              <a:avLst/>
              <a:gdLst>
                <a:gd name="T0" fmla="*/ 0 w 1032"/>
                <a:gd name="T1" fmla="*/ 0 h 422"/>
                <a:gd name="T2" fmla="*/ 1032 w 1032"/>
                <a:gd name="T3" fmla="*/ 0 h 422"/>
                <a:gd name="T4" fmla="*/ 1001 w 1032"/>
                <a:gd name="T5" fmla="*/ 22 h 422"/>
                <a:gd name="T6" fmla="*/ 976 w 1032"/>
                <a:gd name="T7" fmla="*/ 46 h 422"/>
                <a:gd name="T8" fmla="*/ 953 w 1032"/>
                <a:gd name="T9" fmla="*/ 71 h 422"/>
                <a:gd name="T10" fmla="*/ 933 w 1032"/>
                <a:gd name="T11" fmla="*/ 98 h 422"/>
                <a:gd name="T12" fmla="*/ 916 w 1032"/>
                <a:gd name="T13" fmla="*/ 124 h 422"/>
                <a:gd name="T14" fmla="*/ 901 w 1032"/>
                <a:gd name="T15" fmla="*/ 151 h 422"/>
                <a:gd name="T16" fmla="*/ 885 w 1032"/>
                <a:gd name="T17" fmla="*/ 178 h 422"/>
                <a:gd name="T18" fmla="*/ 868 w 1032"/>
                <a:gd name="T19" fmla="*/ 203 h 422"/>
                <a:gd name="T20" fmla="*/ 851 w 1032"/>
                <a:gd name="T21" fmla="*/ 227 h 422"/>
                <a:gd name="T22" fmla="*/ 823 w 1032"/>
                <a:gd name="T23" fmla="*/ 257 h 422"/>
                <a:gd name="T24" fmla="*/ 797 w 1032"/>
                <a:gd name="T25" fmla="*/ 283 h 422"/>
                <a:gd name="T26" fmla="*/ 770 w 1032"/>
                <a:gd name="T27" fmla="*/ 303 h 422"/>
                <a:gd name="T28" fmla="*/ 743 w 1032"/>
                <a:gd name="T29" fmla="*/ 319 h 422"/>
                <a:gd name="T30" fmla="*/ 714 w 1032"/>
                <a:gd name="T31" fmla="*/ 329 h 422"/>
                <a:gd name="T32" fmla="*/ 685 w 1032"/>
                <a:gd name="T33" fmla="*/ 334 h 422"/>
                <a:gd name="T34" fmla="*/ 653 w 1032"/>
                <a:gd name="T35" fmla="*/ 334 h 422"/>
                <a:gd name="T36" fmla="*/ 618 w 1032"/>
                <a:gd name="T37" fmla="*/ 328 h 422"/>
                <a:gd name="T38" fmla="*/ 580 w 1032"/>
                <a:gd name="T39" fmla="*/ 317 h 422"/>
                <a:gd name="T40" fmla="*/ 535 w 1032"/>
                <a:gd name="T41" fmla="*/ 301 h 422"/>
                <a:gd name="T42" fmla="*/ 491 w 1032"/>
                <a:gd name="T43" fmla="*/ 286 h 422"/>
                <a:gd name="T44" fmla="*/ 447 w 1032"/>
                <a:gd name="T45" fmla="*/ 274 h 422"/>
                <a:gd name="T46" fmla="*/ 405 w 1032"/>
                <a:gd name="T47" fmla="*/ 266 h 422"/>
                <a:gd name="T48" fmla="*/ 361 w 1032"/>
                <a:gd name="T49" fmla="*/ 261 h 422"/>
                <a:gd name="T50" fmla="*/ 319 w 1032"/>
                <a:gd name="T51" fmla="*/ 261 h 422"/>
                <a:gd name="T52" fmla="*/ 277 w 1032"/>
                <a:gd name="T53" fmla="*/ 267 h 422"/>
                <a:gd name="T54" fmla="*/ 233 w 1032"/>
                <a:gd name="T55" fmla="*/ 279 h 422"/>
                <a:gd name="T56" fmla="*/ 207 w 1032"/>
                <a:gd name="T57" fmla="*/ 290 h 422"/>
                <a:gd name="T58" fmla="*/ 175 w 1032"/>
                <a:gd name="T59" fmla="*/ 303 h 422"/>
                <a:gd name="T60" fmla="*/ 141 w 1032"/>
                <a:gd name="T61" fmla="*/ 318 h 422"/>
                <a:gd name="T62" fmla="*/ 107 w 1032"/>
                <a:gd name="T63" fmla="*/ 335 h 422"/>
                <a:gd name="T64" fmla="*/ 75 w 1032"/>
                <a:gd name="T65" fmla="*/ 354 h 422"/>
                <a:gd name="T66" fmla="*/ 45 w 1032"/>
                <a:gd name="T67" fmla="*/ 375 h 422"/>
                <a:gd name="T68" fmla="*/ 19 w 1032"/>
                <a:gd name="T69" fmla="*/ 398 h 422"/>
                <a:gd name="T70" fmla="*/ 0 w 1032"/>
                <a:gd name="T71" fmla="*/ 422 h 422"/>
                <a:gd name="T72" fmla="*/ 0 w 1032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2" h="422">
                  <a:moveTo>
                    <a:pt x="0" y="0"/>
                  </a:moveTo>
                  <a:lnTo>
                    <a:pt x="1032" y="0"/>
                  </a:lnTo>
                  <a:lnTo>
                    <a:pt x="1001" y="22"/>
                  </a:lnTo>
                  <a:lnTo>
                    <a:pt x="976" y="46"/>
                  </a:lnTo>
                  <a:lnTo>
                    <a:pt x="953" y="71"/>
                  </a:lnTo>
                  <a:lnTo>
                    <a:pt x="933" y="98"/>
                  </a:lnTo>
                  <a:lnTo>
                    <a:pt x="916" y="124"/>
                  </a:lnTo>
                  <a:lnTo>
                    <a:pt x="901" y="151"/>
                  </a:lnTo>
                  <a:lnTo>
                    <a:pt x="885" y="178"/>
                  </a:lnTo>
                  <a:lnTo>
                    <a:pt x="868" y="203"/>
                  </a:lnTo>
                  <a:lnTo>
                    <a:pt x="851" y="227"/>
                  </a:lnTo>
                  <a:lnTo>
                    <a:pt x="823" y="257"/>
                  </a:lnTo>
                  <a:lnTo>
                    <a:pt x="797" y="283"/>
                  </a:lnTo>
                  <a:lnTo>
                    <a:pt x="770" y="303"/>
                  </a:lnTo>
                  <a:lnTo>
                    <a:pt x="743" y="319"/>
                  </a:lnTo>
                  <a:lnTo>
                    <a:pt x="714" y="329"/>
                  </a:lnTo>
                  <a:lnTo>
                    <a:pt x="685" y="334"/>
                  </a:lnTo>
                  <a:lnTo>
                    <a:pt x="653" y="334"/>
                  </a:lnTo>
                  <a:lnTo>
                    <a:pt x="618" y="328"/>
                  </a:lnTo>
                  <a:lnTo>
                    <a:pt x="580" y="317"/>
                  </a:lnTo>
                  <a:lnTo>
                    <a:pt x="535" y="301"/>
                  </a:lnTo>
                  <a:lnTo>
                    <a:pt x="491" y="286"/>
                  </a:lnTo>
                  <a:lnTo>
                    <a:pt x="447" y="274"/>
                  </a:lnTo>
                  <a:lnTo>
                    <a:pt x="405" y="266"/>
                  </a:lnTo>
                  <a:lnTo>
                    <a:pt x="361" y="261"/>
                  </a:lnTo>
                  <a:lnTo>
                    <a:pt x="319" y="261"/>
                  </a:lnTo>
                  <a:lnTo>
                    <a:pt x="277" y="267"/>
                  </a:lnTo>
                  <a:lnTo>
                    <a:pt x="233" y="279"/>
                  </a:lnTo>
                  <a:lnTo>
                    <a:pt x="207" y="290"/>
                  </a:lnTo>
                  <a:lnTo>
                    <a:pt x="175" y="303"/>
                  </a:lnTo>
                  <a:lnTo>
                    <a:pt x="141" y="318"/>
                  </a:lnTo>
                  <a:lnTo>
                    <a:pt x="107" y="335"/>
                  </a:lnTo>
                  <a:lnTo>
                    <a:pt x="75" y="354"/>
                  </a:lnTo>
                  <a:lnTo>
                    <a:pt x="45" y="375"/>
                  </a:lnTo>
                  <a:lnTo>
                    <a:pt x="19" y="398"/>
                  </a:lnTo>
                  <a:lnTo>
                    <a:pt x="0" y="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13640837" y="2037398"/>
              <a:ext cx="577850" cy="377825"/>
            </a:xfrm>
            <a:custGeom>
              <a:avLst/>
              <a:gdLst>
                <a:gd name="T0" fmla="*/ 1318 w 1818"/>
                <a:gd name="T1" fmla="*/ 0 h 1192"/>
                <a:gd name="T2" fmla="*/ 1329 w 1818"/>
                <a:gd name="T3" fmla="*/ 137 h 1192"/>
                <a:gd name="T4" fmla="*/ 1358 w 1818"/>
                <a:gd name="T5" fmla="*/ 267 h 1192"/>
                <a:gd name="T6" fmla="*/ 1485 w 1818"/>
                <a:gd name="T7" fmla="*/ 227 h 1192"/>
                <a:gd name="T8" fmla="*/ 1618 w 1818"/>
                <a:gd name="T9" fmla="*/ 205 h 1192"/>
                <a:gd name="T10" fmla="*/ 1754 w 1818"/>
                <a:gd name="T11" fmla="*/ 207 h 1192"/>
                <a:gd name="T12" fmla="*/ 1818 w 1818"/>
                <a:gd name="T13" fmla="*/ 319 h 1192"/>
                <a:gd name="T14" fmla="*/ 1688 w 1818"/>
                <a:gd name="T15" fmla="*/ 307 h 1192"/>
                <a:gd name="T16" fmla="*/ 1564 w 1818"/>
                <a:gd name="T17" fmla="*/ 317 h 1192"/>
                <a:gd name="T18" fmla="*/ 1448 w 1818"/>
                <a:gd name="T19" fmla="*/ 345 h 1192"/>
                <a:gd name="T20" fmla="*/ 1428 w 1818"/>
                <a:gd name="T21" fmla="*/ 441 h 1192"/>
                <a:gd name="T22" fmla="*/ 1515 w 1818"/>
                <a:gd name="T23" fmla="*/ 581 h 1192"/>
                <a:gd name="T24" fmla="*/ 1622 w 1818"/>
                <a:gd name="T25" fmla="*/ 706 h 1192"/>
                <a:gd name="T26" fmla="*/ 1749 w 1818"/>
                <a:gd name="T27" fmla="*/ 811 h 1192"/>
                <a:gd name="T28" fmla="*/ 1818 w 1818"/>
                <a:gd name="T29" fmla="*/ 974 h 1192"/>
                <a:gd name="T30" fmla="*/ 1671 w 1818"/>
                <a:gd name="T31" fmla="*/ 883 h 1192"/>
                <a:gd name="T32" fmla="*/ 1540 w 1818"/>
                <a:gd name="T33" fmla="*/ 770 h 1192"/>
                <a:gd name="T34" fmla="*/ 1428 w 1818"/>
                <a:gd name="T35" fmla="*/ 638 h 1192"/>
                <a:gd name="T36" fmla="*/ 1336 w 1818"/>
                <a:gd name="T37" fmla="*/ 491 h 1192"/>
                <a:gd name="T38" fmla="*/ 1244 w 1818"/>
                <a:gd name="T39" fmla="*/ 446 h 1192"/>
                <a:gd name="T40" fmla="*/ 1144 w 1818"/>
                <a:gd name="T41" fmla="*/ 528 h 1192"/>
                <a:gd name="T42" fmla="*/ 1058 w 1818"/>
                <a:gd name="T43" fmla="*/ 625 h 1192"/>
                <a:gd name="T44" fmla="*/ 990 w 1818"/>
                <a:gd name="T45" fmla="*/ 735 h 1192"/>
                <a:gd name="T46" fmla="*/ 1024 w 1818"/>
                <a:gd name="T47" fmla="*/ 851 h 1192"/>
                <a:gd name="T48" fmla="*/ 1133 w 1818"/>
                <a:gd name="T49" fmla="*/ 976 h 1192"/>
                <a:gd name="T50" fmla="*/ 1223 w 1818"/>
                <a:gd name="T51" fmla="*/ 1116 h 1192"/>
                <a:gd name="T52" fmla="*/ 1145 w 1818"/>
                <a:gd name="T53" fmla="*/ 1192 h 1192"/>
                <a:gd name="T54" fmla="*/ 1063 w 1818"/>
                <a:gd name="T55" fmla="*/ 1057 h 1192"/>
                <a:gd name="T56" fmla="*/ 961 w 1818"/>
                <a:gd name="T57" fmla="*/ 936 h 1192"/>
                <a:gd name="T58" fmla="*/ 843 w 1818"/>
                <a:gd name="T59" fmla="*/ 833 h 1192"/>
                <a:gd name="T60" fmla="*/ 710 w 1818"/>
                <a:gd name="T61" fmla="*/ 748 h 1192"/>
                <a:gd name="T62" fmla="*/ 562 w 1818"/>
                <a:gd name="T63" fmla="*/ 685 h 1192"/>
                <a:gd name="T64" fmla="*/ 405 w 1818"/>
                <a:gd name="T65" fmla="*/ 647 h 1192"/>
                <a:gd name="T66" fmla="*/ 239 w 1818"/>
                <a:gd name="T67" fmla="*/ 632 h 1192"/>
                <a:gd name="T68" fmla="*/ 77 w 1818"/>
                <a:gd name="T69" fmla="*/ 647 h 1192"/>
                <a:gd name="T70" fmla="*/ 0 w 1818"/>
                <a:gd name="T71" fmla="*/ 555 h 1192"/>
                <a:gd name="T72" fmla="*/ 158 w 1818"/>
                <a:gd name="T73" fmla="*/ 532 h 1192"/>
                <a:gd name="T74" fmla="*/ 327 w 1818"/>
                <a:gd name="T75" fmla="*/ 532 h 1192"/>
                <a:gd name="T76" fmla="*/ 498 w 1818"/>
                <a:gd name="T77" fmla="*/ 559 h 1192"/>
                <a:gd name="T78" fmla="*/ 659 w 1818"/>
                <a:gd name="T79" fmla="*/ 611 h 1192"/>
                <a:gd name="T80" fmla="*/ 809 w 1818"/>
                <a:gd name="T81" fmla="*/ 685 h 1192"/>
                <a:gd name="T82" fmla="*/ 910 w 1818"/>
                <a:gd name="T83" fmla="*/ 665 h 1192"/>
                <a:gd name="T84" fmla="*/ 990 w 1818"/>
                <a:gd name="T85" fmla="*/ 544 h 1192"/>
                <a:gd name="T86" fmla="*/ 1088 w 1818"/>
                <a:gd name="T87" fmla="*/ 439 h 1192"/>
                <a:gd name="T88" fmla="*/ 1200 w 1818"/>
                <a:gd name="T89" fmla="*/ 349 h 1192"/>
                <a:gd name="T90" fmla="*/ 1243 w 1818"/>
                <a:gd name="T91" fmla="*/ 237 h 1192"/>
                <a:gd name="T92" fmla="*/ 1217 w 1818"/>
                <a:gd name="T93" fmla="*/ 81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8" h="1192">
                  <a:moveTo>
                    <a:pt x="1214" y="0"/>
                  </a:moveTo>
                  <a:lnTo>
                    <a:pt x="1318" y="0"/>
                  </a:lnTo>
                  <a:lnTo>
                    <a:pt x="1321" y="69"/>
                  </a:lnTo>
                  <a:lnTo>
                    <a:pt x="1329" y="137"/>
                  </a:lnTo>
                  <a:lnTo>
                    <a:pt x="1341" y="203"/>
                  </a:lnTo>
                  <a:lnTo>
                    <a:pt x="1358" y="267"/>
                  </a:lnTo>
                  <a:lnTo>
                    <a:pt x="1419" y="244"/>
                  </a:lnTo>
                  <a:lnTo>
                    <a:pt x="1485" y="227"/>
                  </a:lnTo>
                  <a:lnTo>
                    <a:pt x="1550" y="214"/>
                  </a:lnTo>
                  <a:lnTo>
                    <a:pt x="1618" y="205"/>
                  </a:lnTo>
                  <a:lnTo>
                    <a:pt x="1688" y="203"/>
                  </a:lnTo>
                  <a:lnTo>
                    <a:pt x="1754" y="207"/>
                  </a:lnTo>
                  <a:lnTo>
                    <a:pt x="1818" y="215"/>
                  </a:lnTo>
                  <a:lnTo>
                    <a:pt x="1818" y="319"/>
                  </a:lnTo>
                  <a:lnTo>
                    <a:pt x="1754" y="311"/>
                  </a:lnTo>
                  <a:lnTo>
                    <a:pt x="1688" y="307"/>
                  </a:lnTo>
                  <a:lnTo>
                    <a:pt x="1625" y="309"/>
                  </a:lnTo>
                  <a:lnTo>
                    <a:pt x="1564" y="317"/>
                  </a:lnTo>
                  <a:lnTo>
                    <a:pt x="1505" y="329"/>
                  </a:lnTo>
                  <a:lnTo>
                    <a:pt x="1448" y="345"/>
                  </a:lnTo>
                  <a:lnTo>
                    <a:pt x="1393" y="365"/>
                  </a:lnTo>
                  <a:lnTo>
                    <a:pt x="1428" y="441"/>
                  </a:lnTo>
                  <a:lnTo>
                    <a:pt x="1468" y="514"/>
                  </a:lnTo>
                  <a:lnTo>
                    <a:pt x="1515" y="581"/>
                  </a:lnTo>
                  <a:lnTo>
                    <a:pt x="1566" y="646"/>
                  </a:lnTo>
                  <a:lnTo>
                    <a:pt x="1622" y="706"/>
                  </a:lnTo>
                  <a:lnTo>
                    <a:pt x="1684" y="760"/>
                  </a:lnTo>
                  <a:lnTo>
                    <a:pt x="1749" y="811"/>
                  </a:lnTo>
                  <a:lnTo>
                    <a:pt x="1818" y="856"/>
                  </a:lnTo>
                  <a:lnTo>
                    <a:pt x="1818" y="974"/>
                  </a:lnTo>
                  <a:lnTo>
                    <a:pt x="1743" y="931"/>
                  </a:lnTo>
                  <a:lnTo>
                    <a:pt x="1671" y="883"/>
                  </a:lnTo>
                  <a:lnTo>
                    <a:pt x="1603" y="829"/>
                  </a:lnTo>
                  <a:lnTo>
                    <a:pt x="1540" y="770"/>
                  </a:lnTo>
                  <a:lnTo>
                    <a:pt x="1481" y="706"/>
                  </a:lnTo>
                  <a:lnTo>
                    <a:pt x="1428" y="638"/>
                  </a:lnTo>
                  <a:lnTo>
                    <a:pt x="1378" y="567"/>
                  </a:lnTo>
                  <a:lnTo>
                    <a:pt x="1336" y="491"/>
                  </a:lnTo>
                  <a:lnTo>
                    <a:pt x="1298" y="411"/>
                  </a:lnTo>
                  <a:lnTo>
                    <a:pt x="1244" y="446"/>
                  </a:lnTo>
                  <a:lnTo>
                    <a:pt x="1192" y="485"/>
                  </a:lnTo>
                  <a:lnTo>
                    <a:pt x="1144" y="528"/>
                  </a:lnTo>
                  <a:lnTo>
                    <a:pt x="1099" y="574"/>
                  </a:lnTo>
                  <a:lnTo>
                    <a:pt x="1058" y="625"/>
                  </a:lnTo>
                  <a:lnTo>
                    <a:pt x="1021" y="678"/>
                  </a:lnTo>
                  <a:lnTo>
                    <a:pt x="990" y="735"/>
                  </a:lnTo>
                  <a:lnTo>
                    <a:pt x="962" y="796"/>
                  </a:lnTo>
                  <a:lnTo>
                    <a:pt x="1024" y="851"/>
                  </a:lnTo>
                  <a:lnTo>
                    <a:pt x="1081" y="912"/>
                  </a:lnTo>
                  <a:lnTo>
                    <a:pt x="1133" y="976"/>
                  </a:lnTo>
                  <a:lnTo>
                    <a:pt x="1181" y="1045"/>
                  </a:lnTo>
                  <a:lnTo>
                    <a:pt x="1223" y="1116"/>
                  </a:lnTo>
                  <a:lnTo>
                    <a:pt x="1261" y="1192"/>
                  </a:lnTo>
                  <a:lnTo>
                    <a:pt x="1145" y="1192"/>
                  </a:lnTo>
                  <a:lnTo>
                    <a:pt x="1106" y="1122"/>
                  </a:lnTo>
                  <a:lnTo>
                    <a:pt x="1063" y="1057"/>
                  </a:lnTo>
                  <a:lnTo>
                    <a:pt x="1014" y="994"/>
                  </a:lnTo>
                  <a:lnTo>
                    <a:pt x="961" y="936"/>
                  </a:lnTo>
                  <a:lnTo>
                    <a:pt x="904" y="883"/>
                  </a:lnTo>
                  <a:lnTo>
                    <a:pt x="843" y="833"/>
                  </a:lnTo>
                  <a:lnTo>
                    <a:pt x="777" y="788"/>
                  </a:lnTo>
                  <a:lnTo>
                    <a:pt x="710" y="748"/>
                  </a:lnTo>
                  <a:lnTo>
                    <a:pt x="637" y="714"/>
                  </a:lnTo>
                  <a:lnTo>
                    <a:pt x="562" y="685"/>
                  </a:lnTo>
                  <a:lnTo>
                    <a:pt x="485" y="663"/>
                  </a:lnTo>
                  <a:lnTo>
                    <a:pt x="405" y="647"/>
                  </a:lnTo>
                  <a:lnTo>
                    <a:pt x="323" y="636"/>
                  </a:lnTo>
                  <a:lnTo>
                    <a:pt x="239" y="632"/>
                  </a:lnTo>
                  <a:lnTo>
                    <a:pt x="157" y="636"/>
                  </a:lnTo>
                  <a:lnTo>
                    <a:pt x="77" y="647"/>
                  </a:lnTo>
                  <a:lnTo>
                    <a:pt x="0" y="663"/>
                  </a:lnTo>
                  <a:lnTo>
                    <a:pt x="0" y="555"/>
                  </a:lnTo>
                  <a:lnTo>
                    <a:pt x="77" y="540"/>
                  </a:lnTo>
                  <a:lnTo>
                    <a:pt x="158" y="532"/>
                  </a:lnTo>
                  <a:lnTo>
                    <a:pt x="239" y="528"/>
                  </a:lnTo>
                  <a:lnTo>
                    <a:pt x="327" y="532"/>
                  </a:lnTo>
                  <a:lnTo>
                    <a:pt x="413" y="542"/>
                  </a:lnTo>
                  <a:lnTo>
                    <a:pt x="498" y="559"/>
                  </a:lnTo>
                  <a:lnTo>
                    <a:pt x="580" y="581"/>
                  </a:lnTo>
                  <a:lnTo>
                    <a:pt x="659" y="611"/>
                  </a:lnTo>
                  <a:lnTo>
                    <a:pt x="735" y="646"/>
                  </a:lnTo>
                  <a:lnTo>
                    <a:pt x="809" y="685"/>
                  </a:lnTo>
                  <a:lnTo>
                    <a:pt x="879" y="730"/>
                  </a:lnTo>
                  <a:lnTo>
                    <a:pt x="910" y="665"/>
                  </a:lnTo>
                  <a:lnTo>
                    <a:pt x="948" y="603"/>
                  </a:lnTo>
                  <a:lnTo>
                    <a:pt x="990" y="544"/>
                  </a:lnTo>
                  <a:lnTo>
                    <a:pt x="1037" y="490"/>
                  </a:lnTo>
                  <a:lnTo>
                    <a:pt x="1088" y="439"/>
                  </a:lnTo>
                  <a:lnTo>
                    <a:pt x="1142" y="392"/>
                  </a:lnTo>
                  <a:lnTo>
                    <a:pt x="1200" y="349"/>
                  </a:lnTo>
                  <a:lnTo>
                    <a:pt x="1263" y="313"/>
                  </a:lnTo>
                  <a:lnTo>
                    <a:pt x="1243" y="237"/>
                  </a:lnTo>
                  <a:lnTo>
                    <a:pt x="1227" y="160"/>
                  </a:lnTo>
                  <a:lnTo>
                    <a:pt x="1217" y="81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5390971" y="3442001"/>
            <a:ext cx="806450" cy="606425"/>
            <a:chOff x="1629305" y="1923098"/>
            <a:chExt cx="806450" cy="606425"/>
          </a:xfrm>
        </p:grpSpPr>
        <p:sp useBgFill="1"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29305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667405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1743605" y="2037398"/>
              <a:ext cx="577850" cy="377825"/>
            </a:xfrm>
            <a:prstGeom prst="rect">
              <a:avLst/>
            </a:prstGeom>
            <a:solidFill>
              <a:srgbClr val="FABE3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743605" y="2183448"/>
              <a:ext cx="230188" cy="231775"/>
            </a:xfrm>
            <a:custGeom>
              <a:avLst/>
              <a:gdLst>
                <a:gd name="T0" fmla="*/ 0 w 724"/>
                <a:gd name="T1" fmla="*/ 0 h 730"/>
                <a:gd name="T2" fmla="*/ 406 w 724"/>
                <a:gd name="T3" fmla="*/ 190 h 730"/>
                <a:gd name="T4" fmla="*/ 666 w 724"/>
                <a:gd name="T5" fmla="*/ 460 h 730"/>
                <a:gd name="T6" fmla="*/ 724 w 724"/>
                <a:gd name="T7" fmla="*/ 730 h 730"/>
                <a:gd name="T8" fmla="*/ 0 w 724"/>
                <a:gd name="T9" fmla="*/ 730 h 730"/>
                <a:gd name="T10" fmla="*/ 0 w 724"/>
                <a:gd name="T11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4" h="730">
                  <a:moveTo>
                    <a:pt x="0" y="0"/>
                  </a:moveTo>
                  <a:lnTo>
                    <a:pt x="406" y="190"/>
                  </a:lnTo>
                  <a:lnTo>
                    <a:pt x="666" y="460"/>
                  </a:lnTo>
                  <a:lnTo>
                    <a:pt x="724" y="730"/>
                  </a:lnTo>
                  <a:lnTo>
                    <a:pt x="0" y="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762655" y="2037398"/>
              <a:ext cx="469900" cy="377825"/>
            </a:xfrm>
            <a:custGeom>
              <a:avLst/>
              <a:gdLst>
                <a:gd name="T0" fmla="*/ 189 w 1481"/>
                <a:gd name="T1" fmla="*/ 0 h 1192"/>
                <a:gd name="T2" fmla="*/ 172 w 1481"/>
                <a:gd name="T3" fmla="*/ 65 h 1192"/>
                <a:gd name="T4" fmla="*/ 178 w 1481"/>
                <a:gd name="T5" fmla="*/ 122 h 1192"/>
                <a:gd name="T6" fmla="*/ 207 w 1481"/>
                <a:gd name="T7" fmla="*/ 170 h 1192"/>
                <a:gd name="T8" fmla="*/ 257 w 1481"/>
                <a:gd name="T9" fmla="*/ 210 h 1192"/>
                <a:gd name="T10" fmla="*/ 322 w 1481"/>
                <a:gd name="T11" fmla="*/ 248 h 1192"/>
                <a:gd name="T12" fmla="*/ 397 w 1481"/>
                <a:gd name="T13" fmla="*/ 293 h 1192"/>
                <a:gd name="T14" fmla="*/ 474 w 1481"/>
                <a:gd name="T15" fmla="*/ 346 h 1192"/>
                <a:gd name="T16" fmla="*/ 544 w 1481"/>
                <a:gd name="T17" fmla="*/ 404 h 1192"/>
                <a:gd name="T18" fmla="*/ 601 w 1481"/>
                <a:gd name="T19" fmla="*/ 468 h 1192"/>
                <a:gd name="T20" fmla="*/ 636 w 1481"/>
                <a:gd name="T21" fmla="*/ 536 h 1192"/>
                <a:gd name="T22" fmla="*/ 670 w 1481"/>
                <a:gd name="T23" fmla="*/ 613 h 1192"/>
                <a:gd name="T24" fmla="*/ 720 w 1481"/>
                <a:gd name="T25" fmla="*/ 677 h 1192"/>
                <a:gd name="T26" fmla="*/ 784 w 1481"/>
                <a:gd name="T27" fmla="*/ 730 h 1192"/>
                <a:gd name="T28" fmla="*/ 856 w 1481"/>
                <a:gd name="T29" fmla="*/ 774 h 1192"/>
                <a:gd name="T30" fmla="*/ 935 w 1481"/>
                <a:gd name="T31" fmla="*/ 809 h 1192"/>
                <a:gd name="T32" fmla="*/ 1074 w 1481"/>
                <a:gd name="T33" fmla="*/ 864 h 1192"/>
                <a:gd name="T34" fmla="*/ 1194 w 1481"/>
                <a:gd name="T35" fmla="*/ 919 h 1192"/>
                <a:gd name="T36" fmla="*/ 1294 w 1481"/>
                <a:gd name="T37" fmla="*/ 973 h 1192"/>
                <a:gd name="T38" fmla="*/ 1376 w 1481"/>
                <a:gd name="T39" fmla="*/ 1035 h 1192"/>
                <a:gd name="T40" fmla="*/ 1438 w 1481"/>
                <a:gd name="T41" fmla="*/ 1106 h 1192"/>
                <a:gd name="T42" fmla="*/ 1481 w 1481"/>
                <a:gd name="T43" fmla="*/ 1192 h 1192"/>
                <a:gd name="T44" fmla="*/ 999 w 1481"/>
                <a:gd name="T45" fmla="*/ 1164 h 1192"/>
                <a:gd name="T46" fmla="*/ 984 w 1481"/>
                <a:gd name="T47" fmla="*/ 1104 h 1192"/>
                <a:gd name="T48" fmla="*/ 964 w 1481"/>
                <a:gd name="T49" fmla="*/ 1057 h 1192"/>
                <a:gd name="T50" fmla="*/ 920 w 1481"/>
                <a:gd name="T51" fmla="*/ 1019 h 1192"/>
                <a:gd name="T52" fmla="*/ 859 w 1481"/>
                <a:gd name="T53" fmla="*/ 983 h 1192"/>
                <a:gd name="T54" fmla="*/ 790 w 1481"/>
                <a:gd name="T55" fmla="*/ 951 h 1192"/>
                <a:gd name="T56" fmla="*/ 723 w 1481"/>
                <a:gd name="T57" fmla="*/ 929 h 1192"/>
                <a:gd name="T58" fmla="*/ 669 w 1481"/>
                <a:gd name="T59" fmla="*/ 915 h 1192"/>
                <a:gd name="T60" fmla="*/ 600 w 1481"/>
                <a:gd name="T61" fmla="*/ 893 h 1192"/>
                <a:gd name="T62" fmla="*/ 544 w 1481"/>
                <a:gd name="T63" fmla="*/ 856 h 1192"/>
                <a:gd name="T64" fmla="*/ 501 w 1481"/>
                <a:gd name="T65" fmla="*/ 806 h 1192"/>
                <a:gd name="T66" fmla="*/ 468 w 1481"/>
                <a:gd name="T67" fmla="*/ 748 h 1192"/>
                <a:gd name="T68" fmla="*/ 442 w 1481"/>
                <a:gd name="T69" fmla="*/ 685 h 1192"/>
                <a:gd name="T70" fmla="*/ 421 w 1481"/>
                <a:gd name="T71" fmla="*/ 621 h 1192"/>
                <a:gd name="T72" fmla="*/ 404 w 1481"/>
                <a:gd name="T73" fmla="*/ 559 h 1192"/>
                <a:gd name="T74" fmla="*/ 387 w 1481"/>
                <a:gd name="T75" fmla="*/ 503 h 1192"/>
                <a:gd name="T76" fmla="*/ 369 w 1481"/>
                <a:gd name="T77" fmla="*/ 456 h 1192"/>
                <a:gd name="T78" fmla="*/ 347 w 1481"/>
                <a:gd name="T79" fmla="*/ 422 h 1192"/>
                <a:gd name="T80" fmla="*/ 321 w 1481"/>
                <a:gd name="T81" fmla="*/ 405 h 1192"/>
                <a:gd name="T82" fmla="*/ 277 w 1481"/>
                <a:gd name="T83" fmla="*/ 403 h 1192"/>
                <a:gd name="T84" fmla="*/ 220 w 1481"/>
                <a:gd name="T85" fmla="*/ 394 h 1192"/>
                <a:gd name="T86" fmla="*/ 162 w 1481"/>
                <a:gd name="T87" fmla="*/ 374 h 1192"/>
                <a:gd name="T88" fmla="*/ 110 w 1481"/>
                <a:gd name="T89" fmla="*/ 345 h 1192"/>
                <a:gd name="T90" fmla="*/ 70 w 1481"/>
                <a:gd name="T91" fmla="*/ 308 h 1192"/>
                <a:gd name="T92" fmla="*/ 51 w 1481"/>
                <a:gd name="T93" fmla="*/ 266 h 1192"/>
                <a:gd name="T94" fmla="*/ 56 w 1481"/>
                <a:gd name="T95" fmla="*/ 201 h 1192"/>
                <a:gd name="T96" fmla="*/ 61 w 1481"/>
                <a:gd name="T97" fmla="*/ 134 h 1192"/>
                <a:gd name="T98" fmla="*/ 57 w 1481"/>
                <a:gd name="T99" fmla="*/ 88 h 1192"/>
                <a:gd name="T100" fmla="*/ 47 w 1481"/>
                <a:gd name="T101" fmla="*/ 57 h 1192"/>
                <a:gd name="T102" fmla="*/ 34 w 1481"/>
                <a:gd name="T103" fmla="*/ 35 h 1192"/>
                <a:gd name="T104" fmla="*/ 18 w 1481"/>
                <a:gd name="T105" fmla="*/ 18 h 1192"/>
                <a:gd name="T106" fmla="*/ 0 w 1481"/>
                <a:gd name="T10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81" h="1192">
                  <a:moveTo>
                    <a:pt x="0" y="0"/>
                  </a:moveTo>
                  <a:lnTo>
                    <a:pt x="189" y="0"/>
                  </a:lnTo>
                  <a:lnTo>
                    <a:pt x="177" y="34"/>
                  </a:lnTo>
                  <a:lnTo>
                    <a:pt x="172" y="65"/>
                  </a:lnTo>
                  <a:lnTo>
                    <a:pt x="172" y="95"/>
                  </a:lnTo>
                  <a:lnTo>
                    <a:pt x="178" y="122"/>
                  </a:lnTo>
                  <a:lnTo>
                    <a:pt x="190" y="147"/>
                  </a:lnTo>
                  <a:lnTo>
                    <a:pt x="207" y="170"/>
                  </a:lnTo>
                  <a:lnTo>
                    <a:pt x="230" y="192"/>
                  </a:lnTo>
                  <a:lnTo>
                    <a:pt x="257" y="210"/>
                  </a:lnTo>
                  <a:lnTo>
                    <a:pt x="287" y="227"/>
                  </a:lnTo>
                  <a:lnTo>
                    <a:pt x="322" y="248"/>
                  </a:lnTo>
                  <a:lnTo>
                    <a:pt x="358" y="270"/>
                  </a:lnTo>
                  <a:lnTo>
                    <a:pt x="397" y="293"/>
                  </a:lnTo>
                  <a:lnTo>
                    <a:pt x="435" y="319"/>
                  </a:lnTo>
                  <a:lnTo>
                    <a:pt x="474" y="346"/>
                  </a:lnTo>
                  <a:lnTo>
                    <a:pt x="510" y="375"/>
                  </a:lnTo>
                  <a:lnTo>
                    <a:pt x="544" y="404"/>
                  </a:lnTo>
                  <a:lnTo>
                    <a:pt x="576" y="435"/>
                  </a:lnTo>
                  <a:lnTo>
                    <a:pt x="601" y="468"/>
                  </a:lnTo>
                  <a:lnTo>
                    <a:pt x="622" y="502"/>
                  </a:lnTo>
                  <a:lnTo>
                    <a:pt x="636" y="536"/>
                  </a:lnTo>
                  <a:lnTo>
                    <a:pt x="651" y="577"/>
                  </a:lnTo>
                  <a:lnTo>
                    <a:pt x="670" y="613"/>
                  </a:lnTo>
                  <a:lnTo>
                    <a:pt x="693" y="647"/>
                  </a:lnTo>
                  <a:lnTo>
                    <a:pt x="720" y="677"/>
                  </a:lnTo>
                  <a:lnTo>
                    <a:pt x="751" y="705"/>
                  </a:lnTo>
                  <a:lnTo>
                    <a:pt x="784" y="730"/>
                  </a:lnTo>
                  <a:lnTo>
                    <a:pt x="819" y="753"/>
                  </a:lnTo>
                  <a:lnTo>
                    <a:pt x="856" y="774"/>
                  </a:lnTo>
                  <a:lnTo>
                    <a:pt x="895" y="792"/>
                  </a:lnTo>
                  <a:lnTo>
                    <a:pt x="935" y="809"/>
                  </a:lnTo>
                  <a:lnTo>
                    <a:pt x="1006" y="838"/>
                  </a:lnTo>
                  <a:lnTo>
                    <a:pt x="1074" y="864"/>
                  </a:lnTo>
                  <a:lnTo>
                    <a:pt x="1136" y="892"/>
                  </a:lnTo>
                  <a:lnTo>
                    <a:pt x="1194" y="919"/>
                  </a:lnTo>
                  <a:lnTo>
                    <a:pt x="1246" y="945"/>
                  </a:lnTo>
                  <a:lnTo>
                    <a:pt x="1294" y="973"/>
                  </a:lnTo>
                  <a:lnTo>
                    <a:pt x="1337" y="1003"/>
                  </a:lnTo>
                  <a:lnTo>
                    <a:pt x="1376" y="1035"/>
                  </a:lnTo>
                  <a:lnTo>
                    <a:pt x="1410" y="1069"/>
                  </a:lnTo>
                  <a:lnTo>
                    <a:pt x="1438" y="1106"/>
                  </a:lnTo>
                  <a:lnTo>
                    <a:pt x="1462" y="1146"/>
                  </a:lnTo>
                  <a:lnTo>
                    <a:pt x="1481" y="1192"/>
                  </a:lnTo>
                  <a:lnTo>
                    <a:pt x="1003" y="1192"/>
                  </a:lnTo>
                  <a:lnTo>
                    <a:pt x="999" y="1164"/>
                  </a:lnTo>
                  <a:lnTo>
                    <a:pt x="993" y="1134"/>
                  </a:lnTo>
                  <a:lnTo>
                    <a:pt x="984" y="1104"/>
                  </a:lnTo>
                  <a:lnTo>
                    <a:pt x="975" y="1075"/>
                  </a:lnTo>
                  <a:lnTo>
                    <a:pt x="964" y="1057"/>
                  </a:lnTo>
                  <a:lnTo>
                    <a:pt x="945" y="1037"/>
                  </a:lnTo>
                  <a:lnTo>
                    <a:pt x="920" y="1019"/>
                  </a:lnTo>
                  <a:lnTo>
                    <a:pt x="891" y="1001"/>
                  </a:lnTo>
                  <a:lnTo>
                    <a:pt x="859" y="983"/>
                  </a:lnTo>
                  <a:lnTo>
                    <a:pt x="825" y="967"/>
                  </a:lnTo>
                  <a:lnTo>
                    <a:pt x="790" y="951"/>
                  </a:lnTo>
                  <a:lnTo>
                    <a:pt x="755" y="939"/>
                  </a:lnTo>
                  <a:lnTo>
                    <a:pt x="723" y="929"/>
                  </a:lnTo>
                  <a:lnTo>
                    <a:pt x="693" y="920"/>
                  </a:lnTo>
                  <a:lnTo>
                    <a:pt x="669" y="915"/>
                  </a:lnTo>
                  <a:lnTo>
                    <a:pt x="633" y="907"/>
                  </a:lnTo>
                  <a:lnTo>
                    <a:pt x="600" y="893"/>
                  </a:lnTo>
                  <a:lnTo>
                    <a:pt x="570" y="877"/>
                  </a:lnTo>
                  <a:lnTo>
                    <a:pt x="544" y="856"/>
                  </a:lnTo>
                  <a:lnTo>
                    <a:pt x="521" y="832"/>
                  </a:lnTo>
                  <a:lnTo>
                    <a:pt x="501" y="806"/>
                  </a:lnTo>
                  <a:lnTo>
                    <a:pt x="484" y="777"/>
                  </a:lnTo>
                  <a:lnTo>
                    <a:pt x="468" y="748"/>
                  </a:lnTo>
                  <a:lnTo>
                    <a:pt x="454" y="717"/>
                  </a:lnTo>
                  <a:lnTo>
                    <a:pt x="442" y="685"/>
                  </a:lnTo>
                  <a:lnTo>
                    <a:pt x="431" y="653"/>
                  </a:lnTo>
                  <a:lnTo>
                    <a:pt x="421" y="621"/>
                  </a:lnTo>
                  <a:lnTo>
                    <a:pt x="413" y="590"/>
                  </a:lnTo>
                  <a:lnTo>
                    <a:pt x="404" y="559"/>
                  </a:lnTo>
                  <a:lnTo>
                    <a:pt x="396" y="530"/>
                  </a:lnTo>
                  <a:lnTo>
                    <a:pt x="387" y="503"/>
                  </a:lnTo>
                  <a:lnTo>
                    <a:pt x="379" y="478"/>
                  </a:lnTo>
                  <a:lnTo>
                    <a:pt x="369" y="456"/>
                  </a:lnTo>
                  <a:lnTo>
                    <a:pt x="359" y="438"/>
                  </a:lnTo>
                  <a:lnTo>
                    <a:pt x="347" y="422"/>
                  </a:lnTo>
                  <a:lnTo>
                    <a:pt x="335" y="411"/>
                  </a:lnTo>
                  <a:lnTo>
                    <a:pt x="321" y="405"/>
                  </a:lnTo>
                  <a:lnTo>
                    <a:pt x="304" y="403"/>
                  </a:lnTo>
                  <a:lnTo>
                    <a:pt x="277" y="403"/>
                  </a:lnTo>
                  <a:lnTo>
                    <a:pt x="249" y="400"/>
                  </a:lnTo>
                  <a:lnTo>
                    <a:pt x="220" y="394"/>
                  </a:lnTo>
                  <a:lnTo>
                    <a:pt x="190" y="386"/>
                  </a:lnTo>
                  <a:lnTo>
                    <a:pt x="162" y="374"/>
                  </a:lnTo>
                  <a:lnTo>
                    <a:pt x="134" y="360"/>
                  </a:lnTo>
                  <a:lnTo>
                    <a:pt x="110" y="345"/>
                  </a:lnTo>
                  <a:lnTo>
                    <a:pt x="88" y="328"/>
                  </a:lnTo>
                  <a:lnTo>
                    <a:pt x="70" y="308"/>
                  </a:lnTo>
                  <a:lnTo>
                    <a:pt x="58" y="288"/>
                  </a:lnTo>
                  <a:lnTo>
                    <a:pt x="51" y="266"/>
                  </a:lnTo>
                  <a:lnTo>
                    <a:pt x="51" y="243"/>
                  </a:lnTo>
                  <a:lnTo>
                    <a:pt x="56" y="201"/>
                  </a:lnTo>
                  <a:lnTo>
                    <a:pt x="59" y="166"/>
                  </a:lnTo>
                  <a:lnTo>
                    <a:pt x="61" y="134"/>
                  </a:lnTo>
                  <a:lnTo>
                    <a:pt x="59" y="109"/>
                  </a:lnTo>
                  <a:lnTo>
                    <a:pt x="57" y="88"/>
                  </a:lnTo>
                  <a:lnTo>
                    <a:pt x="53" y="71"/>
                  </a:lnTo>
                  <a:lnTo>
                    <a:pt x="47" y="57"/>
                  </a:lnTo>
                  <a:lnTo>
                    <a:pt x="41" y="45"/>
                  </a:lnTo>
                  <a:lnTo>
                    <a:pt x="34" y="35"/>
                  </a:lnTo>
                  <a:lnTo>
                    <a:pt x="27" y="27"/>
                  </a:lnTo>
                  <a:lnTo>
                    <a:pt x="18" y="18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019830" y="2037398"/>
              <a:ext cx="301625" cy="309563"/>
            </a:xfrm>
            <a:custGeom>
              <a:avLst/>
              <a:gdLst>
                <a:gd name="T0" fmla="*/ 0 w 949"/>
                <a:gd name="T1" fmla="*/ 0 h 978"/>
                <a:gd name="T2" fmla="*/ 949 w 949"/>
                <a:gd name="T3" fmla="*/ 0 h 978"/>
                <a:gd name="T4" fmla="*/ 949 w 949"/>
                <a:gd name="T5" fmla="*/ 978 h 978"/>
                <a:gd name="T6" fmla="*/ 913 w 949"/>
                <a:gd name="T7" fmla="*/ 976 h 978"/>
                <a:gd name="T8" fmla="*/ 871 w 949"/>
                <a:gd name="T9" fmla="*/ 972 h 978"/>
                <a:gd name="T10" fmla="*/ 826 w 949"/>
                <a:gd name="T11" fmla="*/ 968 h 978"/>
                <a:gd name="T12" fmla="*/ 779 w 949"/>
                <a:gd name="T13" fmla="*/ 964 h 978"/>
                <a:gd name="T14" fmla="*/ 734 w 949"/>
                <a:gd name="T15" fmla="*/ 958 h 978"/>
                <a:gd name="T16" fmla="*/ 692 w 949"/>
                <a:gd name="T17" fmla="*/ 950 h 978"/>
                <a:gd name="T18" fmla="*/ 661 w 949"/>
                <a:gd name="T19" fmla="*/ 939 h 978"/>
                <a:gd name="T20" fmla="*/ 630 w 949"/>
                <a:gd name="T21" fmla="*/ 922 h 978"/>
                <a:gd name="T22" fmla="*/ 600 w 949"/>
                <a:gd name="T23" fmla="*/ 899 h 978"/>
                <a:gd name="T24" fmla="*/ 570 w 949"/>
                <a:gd name="T25" fmla="*/ 872 h 978"/>
                <a:gd name="T26" fmla="*/ 539 w 949"/>
                <a:gd name="T27" fmla="*/ 839 h 978"/>
                <a:gd name="T28" fmla="*/ 509 w 949"/>
                <a:gd name="T29" fmla="*/ 804 h 978"/>
                <a:gd name="T30" fmla="*/ 480 w 949"/>
                <a:gd name="T31" fmla="*/ 766 h 978"/>
                <a:gd name="T32" fmla="*/ 452 w 949"/>
                <a:gd name="T33" fmla="*/ 727 h 978"/>
                <a:gd name="T34" fmla="*/ 426 w 949"/>
                <a:gd name="T35" fmla="*/ 688 h 978"/>
                <a:gd name="T36" fmla="*/ 402 w 949"/>
                <a:gd name="T37" fmla="*/ 648 h 978"/>
                <a:gd name="T38" fmla="*/ 379 w 949"/>
                <a:gd name="T39" fmla="*/ 611 h 978"/>
                <a:gd name="T40" fmla="*/ 357 w 949"/>
                <a:gd name="T41" fmla="*/ 575 h 978"/>
                <a:gd name="T42" fmla="*/ 337 w 949"/>
                <a:gd name="T43" fmla="*/ 548 h 978"/>
                <a:gd name="T44" fmla="*/ 314 w 949"/>
                <a:gd name="T45" fmla="*/ 523 h 978"/>
                <a:gd name="T46" fmla="*/ 289 w 949"/>
                <a:gd name="T47" fmla="*/ 503 h 978"/>
                <a:gd name="T48" fmla="*/ 262 w 949"/>
                <a:gd name="T49" fmla="*/ 486 h 978"/>
                <a:gd name="T50" fmla="*/ 235 w 949"/>
                <a:gd name="T51" fmla="*/ 471 h 978"/>
                <a:gd name="T52" fmla="*/ 207 w 949"/>
                <a:gd name="T53" fmla="*/ 459 h 978"/>
                <a:gd name="T54" fmla="*/ 179 w 949"/>
                <a:gd name="T55" fmla="*/ 447 h 978"/>
                <a:gd name="T56" fmla="*/ 152 w 949"/>
                <a:gd name="T57" fmla="*/ 435 h 978"/>
                <a:gd name="T58" fmla="*/ 126 w 949"/>
                <a:gd name="T59" fmla="*/ 423 h 978"/>
                <a:gd name="T60" fmla="*/ 103 w 949"/>
                <a:gd name="T61" fmla="*/ 410 h 978"/>
                <a:gd name="T62" fmla="*/ 81 w 949"/>
                <a:gd name="T63" fmla="*/ 395 h 978"/>
                <a:gd name="T64" fmla="*/ 63 w 949"/>
                <a:gd name="T65" fmla="*/ 377 h 978"/>
                <a:gd name="T66" fmla="*/ 48 w 949"/>
                <a:gd name="T67" fmla="*/ 357 h 978"/>
                <a:gd name="T68" fmla="*/ 33 w 949"/>
                <a:gd name="T69" fmla="*/ 324 h 978"/>
                <a:gd name="T70" fmla="*/ 23 w 949"/>
                <a:gd name="T71" fmla="*/ 293 h 978"/>
                <a:gd name="T72" fmla="*/ 17 w 949"/>
                <a:gd name="T73" fmla="*/ 264 h 978"/>
                <a:gd name="T74" fmla="*/ 15 w 949"/>
                <a:gd name="T75" fmla="*/ 236 h 978"/>
                <a:gd name="T76" fmla="*/ 16 w 949"/>
                <a:gd name="T77" fmla="*/ 209 h 978"/>
                <a:gd name="T78" fmla="*/ 17 w 949"/>
                <a:gd name="T79" fmla="*/ 184 h 978"/>
                <a:gd name="T80" fmla="*/ 19 w 949"/>
                <a:gd name="T81" fmla="*/ 160 h 978"/>
                <a:gd name="T82" fmla="*/ 22 w 949"/>
                <a:gd name="T83" fmla="*/ 138 h 978"/>
                <a:gd name="T84" fmla="*/ 23 w 949"/>
                <a:gd name="T85" fmla="*/ 117 h 978"/>
                <a:gd name="T86" fmla="*/ 21 w 949"/>
                <a:gd name="T87" fmla="*/ 88 h 978"/>
                <a:gd name="T88" fmla="*/ 16 w 949"/>
                <a:gd name="T89" fmla="*/ 58 h 978"/>
                <a:gd name="T90" fmla="*/ 9 w 949"/>
                <a:gd name="T91" fmla="*/ 28 h 978"/>
                <a:gd name="T92" fmla="*/ 0 w 949"/>
                <a:gd name="T9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9" h="978">
                  <a:moveTo>
                    <a:pt x="0" y="0"/>
                  </a:moveTo>
                  <a:lnTo>
                    <a:pt x="949" y="0"/>
                  </a:lnTo>
                  <a:lnTo>
                    <a:pt x="949" y="978"/>
                  </a:lnTo>
                  <a:lnTo>
                    <a:pt x="913" y="976"/>
                  </a:lnTo>
                  <a:lnTo>
                    <a:pt x="871" y="972"/>
                  </a:lnTo>
                  <a:lnTo>
                    <a:pt x="826" y="968"/>
                  </a:lnTo>
                  <a:lnTo>
                    <a:pt x="779" y="964"/>
                  </a:lnTo>
                  <a:lnTo>
                    <a:pt x="734" y="958"/>
                  </a:lnTo>
                  <a:lnTo>
                    <a:pt x="692" y="950"/>
                  </a:lnTo>
                  <a:lnTo>
                    <a:pt x="661" y="939"/>
                  </a:lnTo>
                  <a:lnTo>
                    <a:pt x="630" y="922"/>
                  </a:lnTo>
                  <a:lnTo>
                    <a:pt x="600" y="899"/>
                  </a:lnTo>
                  <a:lnTo>
                    <a:pt x="570" y="872"/>
                  </a:lnTo>
                  <a:lnTo>
                    <a:pt x="539" y="839"/>
                  </a:lnTo>
                  <a:lnTo>
                    <a:pt x="509" y="804"/>
                  </a:lnTo>
                  <a:lnTo>
                    <a:pt x="480" y="766"/>
                  </a:lnTo>
                  <a:lnTo>
                    <a:pt x="452" y="727"/>
                  </a:lnTo>
                  <a:lnTo>
                    <a:pt x="426" y="688"/>
                  </a:lnTo>
                  <a:lnTo>
                    <a:pt x="402" y="648"/>
                  </a:lnTo>
                  <a:lnTo>
                    <a:pt x="379" y="611"/>
                  </a:lnTo>
                  <a:lnTo>
                    <a:pt x="357" y="575"/>
                  </a:lnTo>
                  <a:lnTo>
                    <a:pt x="337" y="548"/>
                  </a:lnTo>
                  <a:lnTo>
                    <a:pt x="314" y="523"/>
                  </a:lnTo>
                  <a:lnTo>
                    <a:pt x="289" y="503"/>
                  </a:lnTo>
                  <a:lnTo>
                    <a:pt x="262" y="486"/>
                  </a:lnTo>
                  <a:lnTo>
                    <a:pt x="235" y="471"/>
                  </a:lnTo>
                  <a:lnTo>
                    <a:pt x="207" y="459"/>
                  </a:lnTo>
                  <a:lnTo>
                    <a:pt x="179" y="447"/>
                  </a:lnTo>
                  <a:lnTo>
                    <a:pt x="152" y="435"/>
                  </a:lnTo>
                  <a:lnTo>
                    <a:pt x="126" y="423"/>
                  </a:lnTo>
                  <a:lnTo>
                    <a:pt x="103" y="410"/>
                  </a:lnTo>
                  <a:lnTo>
                    <a:pt x="81" y="395"/>
                  </a:lnTo>
                  <a:lnTo>
                    <a:pt x="63" y="377"/>
                  </a:lnTo>
                  <a:lnTo>
                    <a:pt x="48" y="357"/>
                  </a:lnTo>
                  <a:lnTo>
                    <a:pt x="33" y="324"/>
                  </a:lnTo>
                  <a:lnTo>
                    <a:pt x="23" y="293"/>
                  </a:lnTo>
                  <a:lnTo>
                    <a:pt x="17" y="264"/>
                  </a:lnTo>
                  <a:lnTo>
                    <a:pt x="15" y="236"/>
                  </a:lnTo>
                  <a:lnTo>
                    <a:pt x="16" y="209"/>
                  </a:lnTo>
                  <a:lnTo>
                    <a:pt x="17" y="184"/>
                  </a:lnTo>
                  <a:lnTo>
                    <a:pt x="19" y="160"/>
                  </a:lnTo>
                  <a:lnTo>
                    <a:pt x="22" y="138"/>
                  </a:lnTo>
                  <a:lnTo>
                    <a:pt x="23" y="117"/>
                  </a:lnTo>
                  <a:lnTo>
                    <a:pt x="21" y="88"/>
                  </a:lnTo>
                  <a:lnTo>
                    <a:pt x="16" y="58"/>
                  </a:lnTo>
                  <a:lnTo>
                    <a:pt x="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835680" y="2199323"/>
              <a:ext cx="82550" cy="82550"/>
            </a:xfrm>
            <a:custGeom>
              <a:avLst/>
              <a:gdLst>
                <a:gd name="T0" fmla="*/ 129 w 259"/>
                <a:gd name="T1" fmla="*/ 0 h 260"/>
                <a:gd name="T2" fmla="*/ 160 w 259"/>
                <a:gd name="T3" fmla="*/ 3 h 260"/>
                <a:gd name="T4" fmla="*/ 186 w 259"/>
                <a:gd name="T5" fmla="*/ 13 h 260"/>
                <a:gd name="T6" fmla="*/ 210 w 259"/>
                <a:gd name="T7" fmla="*/ 29 h 260"/>
                <a:gd name="T8" fmla="*/ 231 w 259"/>
                <a:gd name="T9" fmla="*/ 49 h 260"/>
                <a:gd name="T10" fmla="*/ 245 w 259"/>
                <a:gd name="T11" fmla="*/ 72 h 260"/>
                <a:gd name="T12" fmla="*/ 256 w 259"/>
                <a:gd name="T13" fmla="*/ 100 h 260"/>
                <a:gd name="T14" fmla="*/ 259 w 259"/>
                <a:gd name="T15" fmla="*/ 130 h 260"/>
                <a:gd name="T16" fmla="*/ 256 w 259"/>
                <a:gd name="T17" fmla="*/ 159 h 260"/>
                <a:gd name="T18" fmla="*/ 245 w 259"/>
                <a:gd name="T19" fmla="*/ 187 h 260"/>
                <a:gd name="T20" fmla="*/ 231 w 259"/>
                <a:gd name="T21" fmla="*/ 211 h 260"/>
                <a:gd name="T22" fmla="*/ 210 w 259"/>
                <a:gd name="T23" fmla="*/ 231 h 260"/>
                <a:gd name="T24" fmla="*/ 186 w 259"/>
                <a:gd name="T25" fmla="*/ 246 h 260"/>
                <a:gd name="T26" fmla="*/ 160 w 259"/>
                <a:gd name="T27" fmla="*/ 256 h 260"/>
                <a:gd name="T28" fmla="*/ 129 w 259"/>
                <a:gd name="T29" fmla="*/ 260 h 260"/>
                <a:gd name="T30" fmla="*/ 99 w 259"/>
                <a:gd name="T31" fmla="*/ 256 h 260"/>
                <a:gd name="T32" fmla="*/ 72 w 259"/>
                <a:gd name="T33" fmla="*/ 246 h 260"/>
                <a:gd name="T34" fmla="*/ 48 w 259"/>
                <a:gd name="T35" fmla="*/ 231 h 260"/>
                <a:gd name="T36" fmla="*/ 28 w 259"/>
                <a:gd name="T37" fmla="*/ 211 h 260"/>
                <a:gd name="T38" fmla="*/ 13 w 259"/>
                <a:gd name="T39" fmla="*/ 187 h 260"/>
                <a:gd name="T40" fmla="*/ 4 w 259"/>
                <a:gd name="T41" fmla="*/ 159 h 260"/>
                <a:gd name="T42" fmla="*/ 0 w 259"/>
                <a:gd name="T43" fmla="*/ 130 h 260"/>
                <a:gd name="T44" fmla="*/ 4 w 259"/>
                <a:gd name="T45" fmla="*/ 100 h 260"/>
                <a:gd name="T46" fmla="*/ 13 w 259"/>
                <a:gd name="T47" fmla="*/ 72 h 260"/>
                <a:gd name="T48" fmla="*/ 28 w 259"/>
                <a:gd name="T49" fmla="*/ 49 h 260"/>
                <a:gd name="T50" fmla="*/ 48 w 259"/>
                <a:gd name="T51" fmla="*/ 29 h 260"/>
                <a:gd name="T52" fmla="*/ 72 w 259"/>
                <a:gd name="T53" fmla="*/ 13 h 260"/>
                <a:gd name="T54" fmla="*/ 99 w 259"/>
                <a:gd name="T55" fmla="*/ 3 h 260"/>
                <a:gd name="T56" fmla="*/ 129 w 259"/>
                <a:gd name="T5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60">
                  <a:moveTo>
                    <a:pt x="129" y="0"/>
                  </a:moveTo>
                  <a:lnTo>
                    <a:pt x="160" y="3"/>
                  </a:lnTo>
                  <a:lnTo>
                    <a:pt x="186" y="13"/>
                  </a:lnTo>
                  <a:lnTo>
                    <a:pt x="210" y="29"/>
                  </a:lnTo>
                  <a:lnTo>
                    <a:pt x="231" y="49"/>
                  </a:lnTo>
                  <a:lnTo>
                    <a:pt x="245" y="72"/>
                  </a:lnTo>
                  <a:lnTo>
                    <a:pt x="256" y="100"/>
                  </a:lnTo>
                  <a:lnTo>
                    <a:pt x="259" y="130"/>
                  </a:lnTo>
                  <a:lnTo>
                    <a:pt x="256" y="159"/>
                  </a:lnTo>
                  <a:lnTo>
                    <a:pt x="245" y="187"/>
                  </a:lnTo>
                  <a:lnTo>
                    <a:pt x="231" y="211"/>
                  </a:lnTo>
                  <a:lnTo>
                    <a:pt x="210" y="231"/>
                  </a:lnTo>
                  <a:lnTo>
                    <a:pt x="186" y="246"/>
                  </a:lnTo>
                  <a:lnTo>
                    <a:pt x="160" y="256"/>
                  </a:lnTo>
                  <a:lnTo>
                    <a:pt x="129" y="260"/>
                  </a:lnTo>
                  <a:lnTo>
                    <a:pt x="99" y="256"/>
                  </a:lnTo>
                  <a:lnTo>
                    <a:pt x="72" y="246"/>
                  </a:lnTo>
                  <a:lnTo>
                    <a:pt x="48" y="231"/>
                  </a:lnTo>
                  <a:lnTo>
                    <a:pt x="28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30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2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2992" y="2291398"/>
              <a:ext cx="88900" cy="88900"/>
            </a:xfrm>
            <a:custGeom>
              <a:avLst/>
              <a:gdLst>
                <a:gd name="T0" fmla="*/ 140 w 279"/>
                <a:gd name="T1" fmla="*/ 0 h 279"/>
                <a:gd name="T2" fmla="*/ 171 w 279"/>
                <a:gd name="T3" fmla="*/ 3 h 279"/>
                <a:gd name="T4" fmla="*/ 202 w 279"/>
                <a:gd name="T5" fmla="*/ 14 h 279"/>
                <a:gd name="T6" fmla="*/ 227 w 279"/>
                <a:gd name="T7" fmla="*/ 30 h 279"/>
                <a:gd name="T8" fmla="*/ 249 w 279"/>
                <a:gd name="T9" fmla="*/ 52 h 279"/>
                <a:gd name="T10" fmla="*/ 266 w 279"/>
                <a:gd name="T11" fmla="*/ 78 h 279"/>
                <a:gd name="T12" fmla="*/ 275 w 279"/>
                <a:gd name="T13" fmla="*/ 107 h 279"/>
                <a:gd name="T14" fmla="*/ 279 w 279"/>
                <a:gd name="T15" fmla="*/ 139 h 279"/>
                <a:gd name="T16" fmla="*/ 275 w 279"/>
                <a:gd name="T17" fmla="*/ 171 h 279"/>
                <a:gd name="T18" fmla="*/ 266 w 279"/>
                <a:gd name="T19" fmla="*/ 200 h 279"/>
                <a:gd name="T20" fmla="*/ 249 w 279"/>
                <a:gd name="T21" fmla="*/ 227 h 279"/>
                <a:gd name="T22" fmla="*/ 227 w 279"/>
                <a:gd name="T23" fmla="*/ 249 h 279"/>
                <a:gd name="T24" fmla="*/ 202 w 279"/>
                <a:gd name="T25" fmla="*/ 264 h 279"/>
                <a:gd name="T26" fmla="*/ 171 w 279"/>
                <a:gd name="T27" fmla="*/ 275 h 279"/>
                <a:gd name="T28" fmla="*/ 140 w 279"/>
                <a:gd name="T29" fmla="*/ 279 h 279"/>
                <a:gd name="T30" fmla="*/ 107 w 279"/>
                <a:gd name="T31" fmla="*/ 275 h 279"/>
                <a:gd name="T32" fmla="*/ 78 w 279"/>
                <a:gd name="T33" fmla="*/ 264 h 279"/>
                <a:gd name="T34" fmla="*/ 53 w 279"/>
                <a:gd name="T35" fmla="*/ 249 h 279"/>
                <a:gd name="T36" fmla="*/ 31 w 279"/>
                <a:gd name="T37" fmla="*/ 227 h 279"/>
                <a:gd name="T38" fmla="*/ 14 w 279"/>
                <a:gd name="T39" fmla="*/ 200 h 279"/>
                <a:gd name="T40" fmla="*/ 3 w 279"/>
                <a:gd name="T41" fmla="*/ 171 h 279"/>
                <a:gd name="T42" fmla="*/ 0 w 279"/>
                <a:gd name="T43" fmla="*/ 139 h 279"/>
                <a:gd name="T44" fmla="*/ 3 w 279"/>
                <a:gd name="T45" fmla="*/ 107 h 279"/>
                <a:gd name="T46" fmla="*/ 14 w 279"/>
                <a:gd name="T47" fmla="*/ 78 h 279"/>
                <a:gd name="T48" fmla="*/ 31 w 279"/>
                <a:gd name="T49" fmla="*/ 52 h 279"/>
                <a:gd name="T50" fmla="*/ 53 w 279"/>
                <a:gd name="T51" fmla="*/ 30 h 279"/>
                <a:gd name="T52" fmla="*/ 78 w 279"/>
                <a:gd name="T53" fmla="*/ 14 h 279"/>
                <a:gd name="T54" fmla="*/ 107 w 279"/>
                <a:gd name="T55" fmla="*/ 3 h 279"/>
                <a:gd name="T56" fmla="*/ 140 w 279"/>
                <a:gd name="T5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9" h="279">
                  <a:moveTo>
                    <a:pt x="140" y="0"/>
                  </a:moveTo>
                  <a:lnTo>
                    <a:pt x="171" y="3"/>
                  </a:lnTo>
                  <a:lnTo>
                    <a:pt x="202" y="14"/>
                  </a:lnTo>
                  <a:lnTo>
                    <a:pt x="227" y="30"/>
                  </a:lnTo>
                  <a:lnTo>
                    <a:pt x="249" y="52"/>
                  </a:lnTo>
                  <a:lnTo>
                    <a:pt x="266" y="78"/>
                  </a:lnTo>
                  <a:lnTo>
                    <a:pt x="275" y="107"/>
                  </a:lnTo>
                  <a:lnTo>
                    <a:pt x="279" y="139"/>
                  </a:lnTo>
                  <a:lnTo>
                    <a:pt x="275" y="171"/>
                  </a:lnTo>
                  <a:lnTo>
                    <a:pt x="266" y="200"/>
                  </a:lnTo>
                  <a:lnTo>
                    <a:pt x="249" y="227"/>
                  </a:lnTo>
                  <a:lnTo>
                    <a:pt x="227" y="249"/>
                  </a:lnTo>
                  <a:lnTo>
                    <a:pt x="202" y="264"/>
                  </a:lnTo>
                  <a:lnTo>
                    <a:pt x="171" y="275"/>
                  </a:lnTo>
                  <a:lnTo>
                    <a:pt x="140" y="279"/>
                  </a:lnTo>
                  <a:lnTo>
                    <a:pt x="107" y="275"/>
                  </a:lnTo>
                  <a:lnTo>
                    <a:pt x="78" y="264"/>
                  </a:lnTo>
                  <a:lnTo>
                    <a:pt x="53" y="249"/>
                  </a:lnTo>
                  <a:lnTo>
                    <a:pt x="31" y="227"/>
                  </a:lnTo>
                  <a:lnTo>
                    <a:pt x="14" y="200"/>
                  </a:lnTo>
                  <a:lnTo>
                    <a:pt x="3" y="171"/>
                  </a:lnTo>
                  <a:lnTo>
                    <a:pt x="0" y="139"/>
                  </a:lnTo>
                  <a:lnTo>
                    <a:pt x="3" y="107"/>
                  </a:lnTo>
                  <a:lnTo>
                    <a:pt x="14" y="78"/>
                  </a:lnTo>
                  <a:lnTo>
                    <a:pt x="31" y="52"/>
                  </a:lnTo>
                  <a:lnTo>
                    <a:pt x="53" y="30"/>
                  </a:lnTo>
                  <a:lnTo>
                    <a:pt x="78" y="14"/>
                  </a:lnTo>
                  <a:lnTo>
                    <a:pt x="107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110317" y="2248536"/>
              <a:ext cx="98425" cy="98425"/>
            </a:xfrm>
            <a:custGeom>
              <a:avLst/>
              <a:gdLst>
                <a:gd name="T0" fmla="*/ 155 w 310"/>
                <a:gd name="T1" fmla="*/ 0 h 309"/>
                <a:gd name="T2" fmla="*/ 186 w 310"/>
                <a:gd name="T3" fmla="*/ 2 h 309"/>
                <a:gd name="T4" fmla="*/ 215 w 310"/>
                <a:gd name="T5" fmla="*/ 12 h 309"/>
                <a:gd name="T6" fmla="*/ 242 w 310"/>
                <a:gd name="T7" fmla="*/ 27 h 309"/>
                <a:gd name="T8" fmla="*/ 265 w 310"/>
                <a:gd name="T9" fmla="*/ 45 h 309"/>
                <a:gd name="T10" fmla="*/ 283 w 310"/>
                <a:gd name="T11" fmla="*/ 68 h 309"/>
                <a:gd name="T12" fmla="*/ 297 w 310"/>
                <a:gd name="T13" fmla="*/ 94 h 309"/>
                <a:gd name="T14" fmla="*/ 306 w 310"/>
                <a:gd name="T15" fmla="*/ 123 h 309"/>
                <a:gd name="T16" fmla="*/ 310 w 310"/>
                <a:gd name="T17" fmla="*/ 155 h 309"/>
                <a:gd name="T18" fmla="*/ 306 w 310"/>
                <a:gd name="T19" fmla="*/ 185 h 309"/>
                <a:gd name="T20" fmla="*/ 297 w 310"/>
                <a:gd name="T21" fmla="*/ 214 h 309"/>
                <a:gd name="T22" fmla="*/ 283 w 310"/>
                <a:gd name="T23" fmla="*/ 241 h 309"/>
                <a:gd name="T24" fmla="*/ 265 w 310"/>
                <a:gd name="T25" fmla="*/ 264 h 309"/>
                <a:gd name="T26" fmla="*/ 242 w 310"/>
                <a:gd name="T27" fmla="*/ 283 h 309"/>
                <a:gd name="T28" fmla="*/ 215 w 310"/>
                <a:gd name="T29" fmla="*/ 296 h 309"/>
                <a:gd name="T30" fmla="*/ 186 w 310"/>
                <a:gd name="T31" fmla="*/ 306 h 309"/>
                <a:gd name="T32" fmla="*/ 155 w 310"/>
                <a:gd name="T33" fmla="*/ 309 h 309"/>
                <a:gd name="T34" fmla="*/ 123 w 310"/>
                <a:gd name="T35" fmla="*/ 306 h 309"/>
                <a:gd name="T36" fmla="*/ 94 w 310"/>
                <a:gd name="T37" fmla="*/ 296 h 309"/>
                <a:gd name="T38" fmla="*/ 69 w 310"/>
                <a:gd name="T39" fmla="*/ 283 h 309"/>
                <a:gd name="T40" fmla="*/ 46 w 310"/>
                <a:gd name="T41" fmla="*/ 264 h 309"/>
                <a:gd name="T42" fmla="*/ 27 w 310"/>
                <a:gd name="T43" fmla="*/ 241 h 309"/>
                <a:gd name="T44" fmla="*/ 12 w 310"/>
                <a:gd name="T45" fmla="*/ 214 h 309"/>
                <a:gd name="T46" fmla="*/ 4 w 310"/>
                <a:gd name="T47" fmla="*/ 185 h 309"/>
                <a:gd name="T48" fmla="*/ 0 w 310"/>
                <a:gd name="T49" fmla="*/ 155 h 309"/>
                <a:gd name="T50" fmla="*/ 4 w 310"/>
                <a:gd name="T51" fmla="*/ 123 h 309"/>
                <a:gd name="T52" fmla="*/ 12 w 310"/>
                <a:gd name="T53" fmla="*/ 94 h 309"/>
                <a:gd name="T54" fmla="*/ 27 w 310"/>
                <a:gd name="T55" fmla="*/ 68 h 309"/>
                <a:gd name="T56" fmla="*/ 46 w 310"/>
                <a:gd name="T57" fmla="*/ 45 h 309"/>
                <a:gd name="T58" fmla="*/ 69 w 310"/>
                <a:gd name="T59" fmla="*/ 27 h 309"/>
                <a:gd name="T60" fmla="*/ 94 w 310"/>
                <a:gd name="T61" fmla="*/ 12 h 309"/>
                <a:gd name="T62" fmla="*/ 123 w 310"/>
                <a:gd name="T63" fmla="*/ 2 h 309"/>
                <a:gd name="T64" fmla="*/ 155 w 310"/>
                <a:gd name="T6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0" h="309">
                  <a:moveTo>
                    <a:pt x="155" y="0"/>
                  </a:moveTo>
                  <a:lnTo>
                    <a:pt x="186" y="2"/>
                  </a:lnTo>
                  <a:lnTo>
                    <a:pt x="215" y="12"/>
                  </a:lnTo>
                  <a:lnTo>
                    <a:pt x="242" y="27"/>
                  </a:lnTo>
                  <a:lnTo>
                    <a:pt x="265" y="45"/>
                  </a:lnTo>
                  <a:lnTo>
                    <a:pt x="283" y="68"/>
                  </a:lnTo>
                  <a:lnTo>
                    <a:pt x="297" y="94"/>
                  </a:lnTo>
                  <a:lnTo>
                    <a:pt x="306" y="123"/>
                  </a:lnTo>
                  <a:lnTo>
                    <a:pt x="310" y="155"/>
                  </a:lnTo>
                  <a:lnTo>
                    <a:pt x="306" y="185"/>
                  </a:lnTo>
                  <a:lnTo>
                    <a:pt x="297" y="214"/>
                  </a:lnTo>
                  <a:lnTo>
                    <a:pt x="283" y="241"/>
                  </a:lnTo>
                  <a:lnTo>
                    <a:pt x="265" y="264"/>
                  </a:lnTo>
                  <a:lnTo>
                    <a:pt x="242" y="283"/>
                  </a:lnTo>
                  <a:lnTo>
                    <a:pt x="215" y="296"/>
                  </a:lnTo>
                  <a:lnTo>
                    <a:pt x="186" y="306"/>
                  </a:lnTo>
                  <a:lnTo>
                    <a:pt x="155" y="309"/>
                  </a:lnTo>
                  <a:lnTo>
                    <a:pt x="123" y="306"/>
                  </a:lnTo>
                  <a:lnTo>
                    <a:pt x="94" y="296"/>
                  </a:lnTo>
                  <a:lnTo>
                    <a:pt x="69" y="283"/>
                  </a:lnTo>
                  <a:lnTo>
                    <a:pt x="46" y="264"/>
                  </a:lnTo>
                  <a:lnTo>
                    <a:pt x="27" y="241"/>
                  </a:lnTo>
                  <a:lnTo>
                    <a:pt x="12" y="214"/>
                  </a:lnTo>
                  <a:lnTo>
                    <a:pt x="4" y="185"/>
                  </a:lnTo>
                  <a:lnTo>
                    <a:pt x="0" y="155"/>
                  </a:lnTo>
                  <a:lnTo>
                    <a:pt x="4" y="123"/>
                  </a:lnTo>
                  <a:lnTo>
                    <a:pt x="12" y="94"/>
                  </a:lnTo>
                  <a:lnTo>
                    <a:pt x="27" y="68"/>
                  </a:lnTo>
                  <a:lnTo>
                    <a:pt x="46" y="45"/>
                  </a:lnTo>
                  <a:lnTo>
                    <a:pt x="69" y="27"/>
                  </a:lnTo>
                  <a:lnTo>
                    <a:pt x="94" y="12"/>
                  </a:lnTo>
                  <a:lnTo>
                    <a:pt x="123" y="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208742" y="2150111"/>
              <a:ext cx="53975" cy="53975"/>
            </a:xfrm>
            <a:custGeom>
              <a:avLst/>
              <a:gdLst>
                <a:gd name="T0" fmla="*/ 85 w 170"/>
                <a:gd name="T1" fmla="*/ 0 h 170"/>
                <a:gd name="T2" fmla="*/ 108 w 170"/>
                <a:gd name="T3" fmla="*/ 4 h 170"/>
                <a:gd name="T4" fmla="*/ 129 w 170"/>
                <a:gd name="T5" fmla="*/ 12 h 170"/>
                <a:gd name="T6" fmla="*/ 145 w 170"/>
                <a:gd name="T7" fmla="*/ 26 h 170"/>
                <a:gd name="T8" fmla="*/ 159 w 170"/>
                <a:gd name="T9" fmla="*/ 43 h 170"/>
                <a:gd name="T10" fmla="*/ 167 w 170"/>
                <a:gd name="T11" fmla="*/ 63 h 170"/>
                <a:gd name="T12" fmla="*/ 170 w 170"/>
                <a:gd name="T13" fmla="*/ 85 h 170"/>
                <a:gd name="T14" fmla="*/ 167 w 170"/>
                <a:gd name="T15" fmla="*/ 108 h 170"/>
                <a:gd name="T16" fmla="*/ 159 w 170"/>
                <a:gd name="T17" fmla="*/ 129 h 170"/>
                <a:gd name="T18" fmla="*/ 145 w 170"/>
                <a:gd name="T19" fmla="*/ 145 h 170"/>
                <a:gd name="T20" fmla="*/ 129 w 170"/>
                <a:gd name="T21" fmla="*/ 159 h 170"/>
                <a:gd name="T22" fmla="*/ 108 w 170"/>
                <a:gd name="T23" fmla="*/ 167 h 170"/>
                <a:gd name="T24" fmla="*/ 85 w 170"/>
                <a:gd name="T25" fmla="*/ 170 h 170"/>
                <a:gd name="T26" fmla="*/ 63 w 170"/>
                <a:gd name="T27" fmla="*/ 167 h 170"/>
                <a:gd name="T28" fmla="*/ 43 w 170"/>
                <a:gd name="T29" fmla="*/ 159 h 170"/>
                <a:gd name="T30" fmla="*/ 26 w 170"/>
                <a:gd name="T31" fmla="*/ 145 h 170"/>
                <a:gd name="T32" fmla="*/ 12 w 170"/>
                <a:gd name="T33" fmla="*/ 129 h 170"/>
                <a:gd name="T34" fmla="*/ 4 w 170"/>
                <a:gd name="T35" fmla="*/ 108 h 170"/>
                <a:gd name="T36" fmla="*/ 0 w 170"/>
                <a:gd name="T37" fmla="*/ 85 h 170"/>
                <a:gd name="T38" fmla="*/ 4 w 170"/>
                <a:gd name="T39" fmla="*/ 63 h 170"/>
                <a:gd name="T40" fmla="*/ 12 w 170"/>
                <a:gd name="T41" fmla="*/ 43 h 170"/>
                <a:gd name="T42" fmla="*/ 26 w 170"/>
                <a:gd name="T43" fmla="*/ 26 h 170"/>
                <a:gd name="T44" fmla="*/ 43 w 170"/>
                <a:gd name="T45" fmla="*/ 12 h 170"/>
                <a:gd name="T46" fmla="*/ 63 w 170"/>
                <a:gd name="T47" fmla="*/ 4 h 170"/>
                <a:gd name="T48" fmla="*/ 85 w 170"/>
                <a:gd name="T4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" h="170">
                  <a:moveTo>
                    <a:pt x="85" y="0"/>
                  </a:moveTo>
                  <a:lnTo>
                    <a:pt x="108" y="4"/>
                  </a:lnTo>
                  <a:lnTo>
                    <a:pt x="129" y="12"/>
                  </a:lnTo>
                  <a:lnTo>
                    <a:pt x="145" y="26"/>
                  </a:lnTo>
                  <a:lnTo>
                    <a:pt x="159" y="43"/>
                  </a:lnTo>
                  <a:lnTo>
                    <a:pt x="167" y="63"/>
                  </a:lnTo>
                  <a:lnTo>
                    <a:pt x="170" y="85"/>
                  </a:lnTo>
                  <a:lnTo>
                    <a:pt x="167" y="108"/>
                  </a:lnTo>
                  <a:lnTo>
                    <a:pt x="159" y="129"/>
                  </a:lnTo>
                  <a:lnTo>
                    <a:pt x="145" y="145"/>
                  </a:lnTo>
                  <a:lnTo>
                    <a:pt x="129" y="159"/>
                  </a:lnTo>
                  <a:lnTo>
                    <a:pt x="108" y="167"/>
                  </a:lnTo>
                  <a:lnTo>
                    <a:pt x="85" y="170"/>
                  </a:lnTo>
                  <a:lnTo>
                    <a:pt x="63" y="167"/>
                  </a:lnTo>
                  <a:lnTo>
                    <a:pt x="43" y="159"/>
                  </a:lnTo>
                  <a:lnTo>
                    <a:pt x="26" y="145"/>
                  </a:lnTo>
                  <a:lnTo>
                    <a:pt x="12" y="129"/>
                  </a:lnTo>
                  <a:lnTo>
                    <a:pt x="4" y="108"/>
                  </a:lnTo>
                  <a:lnTo>
                    <a:pt x="0" y="85"/>
                  </a:lnTo>
                  <a:lnTo>
                    <a:pt x="4" y="63"/>
                  </a:lnTo>
                  <a:lnTo>
                    <a:pt x="12" y="43"/>
                  </a:lnTo>
                  <a:lnTo>
                    <a:pt x="26" y="26"/>
                  </a:lnTo>
                  <a:lnTo>
                    <a:pt x="43" y="12"/>
                  </a:lnTo>
                  <a:lnTo>
                    <a:pt x="63" y="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2115080" y="2059623"/>
              <a:ext cx="80963" cy="82550"/>
            </a:xfrm>
            <a:custGeom>
              <a:avLst/>
              <a:gdLst>
                <a:gd name="T0" fmla="*/ 128 w 256"/>
                <a:gd name="T1" fmla="*/ 0 h 257"/>
                <a:gd name="T2" fmla="*/ 157 w 256"/>
                <a:gd name="T3" fmla="*/ 4 h 257"/>
                <a:gd name="T4" fmla="*/ 184 w 256"/>
                <a:gd name="T5" fmla="*/ 14 h 257"/>
                <a:gd name="T6" fmla="*/ 208 w 256"/>
                <a:gd name="T7" fmla="*/ 29 h 257"/>
                <a:gd name="T8" fmla="*/ 227 w 256"/>
                <a:gd name="T9" fmla="*/ 49 h 257"/>
                <a:gd name="T10" fmla="*/ 243 w 256"/>
                <a:gd name="T11" fmla="*/ 73 h 257"/>
                <a:gd name="T12" fmla="*/ 253 w 256"/>
                <a:gd name="T13" fmla="*/ 100 h 257"/>
                <a:gd name="T14" fmla="*/ 256 w 256"/>
                <a:gd name="T15" fmla="*/ 129 h 257"/>
                <a:gd name="T16" fmla="*/ 253 w 256"/>
                <a:gd name="T17" fmla="*/ 158 h 257"/>
                <a:gd name="T18" fmla="*/ 243 w 256"/>
                <a:gd name="T19" fmla="*/ 185 h 257"/>
                <a:gd name="T20" fmla="*/ 227 w 256"/>
                <a:gd name="T21" fmla="*/ 208 h 257"/>
                <a:gd name="T22" fmla="*/ 208 w 256"/>
                <a:gd name="T23" fmla="*/ 229 h 257"/>
                <a:gd name="T24" fmla="*/ 184 w 256"/>
                <a:gd name="T25" fmla="*/ 243 h 257"/>
                <a:gd name="T26" fmla="*/ 157 w 256"/>
                <a:gd name="T27" fmla="*/ 253 h 257"/>
                <a:gd name="T28" fmla="*/ 128 w 256"/>
                <a:gd name="T29" fmla="*/ 257 h 257"/>
                <a:gd name="T30" fmla="*/ 99 w 256"/>
                <a:gd name="T31" fmla="*/ 253 h 257"/>
                <a:gd name="T32" fmla="*/ 71 w 256"/>
                <a:gd name="T33" fmla="*/ 243 h 257"/>
                <a:gd name="T34" fmla="*/ 48 w 256"/>
                <a:gd name="T35" fmla="*/ 229 h 257"/>
                <a:gd name="T36" fmla="*/ 28 w 256"/>
                <a:gd name="T37" fmla="*/ 208 h 257"/>
                <a:gd name="T38" fmla="*/ 13 w 256"/>
                <a:gd name="T39" fmla="*/ 185 h 257"/>
                <a:gd name="T40" fmla="*/ 4 w 256"/>
                <a:gd name="T41" fmla="*/ 158 h 257"/>
                <a:gd name="T42" fmla="*/ 0 w 256"/>
                <a:gd name="T43" fmla="*/ 129 h 257"/>
                <a:gd name="T44" fmla="*/ 4 w 256"/>
                <a:gd name="T45" fmla="*/ 100 h 257"/>
                <a:gd name="T46" fmla="*/ 13 w 256"/>
                <a:gd name="T47" fmla="*/ 73 h 257"/>
                <a:gd name="T48" fmla="*/ 28 w 256"/>
                <a:gd name="T49" fmla="*/ 49 h 257"/>
                <a:gd name="T50" fmla="*/ 48 w 256"/>
                <a:gd name="T51" fmla="*/ 29 h 257"/>
                <a:gd name="T52" fmla="*/ 71 w 256"/>
                <a:gd name="T53" fmla="*/ 14 h 257"/>
                <a:gd name="T54" fmla="*/ 99 w 256"/>
                <a:gd name="T55" fmla="*/ 4 h 257"/>
                <a:gd name="T56" fmla="*/ 128 w 256"/>
                <a:gd name="T5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6" h="257">
                  <a:moveTo>
                    <a:pt x="128" y="0"/>
                  </a:moveTo>
                  <a:lnTo>
                    <a:pt x="157" y="4"/>
                  </a:lnTo>
                  <a:lnTo>
                    <a:pt x="184" y="14"/>
                  </a:lnTo>
                  <a:lnTo>
                    <a:pt x="208" y="29"/>
                  </a:lnTo>
                  <a:lnTo>
                    <a:pt x="227" y="49"/>
                  </a:lnTo>
                  <a:lnTo>
                    <a:pt x="243" y="73"/>
                  </a:lnTo>
                  <a:lnTo>
                    <a:pt x="253" y="100"/>
                  </a:lnTo>
                  <a:lnTo>
                    <a:pt x="256" y="129"/>
                  </a:lnTo>
                  <a:lnTo>
                    <a:pt x="253" y="158"/>
                  </a:lnTo>
                  <a:lnTo>
                    <a:pt x="243" y="185"/>
                  </a:lnTo>
                  <a:lnTo>
                    <a:pt x="227" y="208"/>
                  </a:lnTo>
                  <a:lnTo>
                    <a:pt x="208" y="229"/>
                  </a:lnTo>
                  <a:lnTo>
                    <a:pt x="184" y="243"/>
                  </a:lnTo>
                  <a:lnTo>
                    <a:pt x="157" y="253"/>
                  </a:lnTo>
                  <a:lnTo>
                    <a:pt x="128" y="257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9"/>
                  </a:lnTo>
                  <a:lnTo>
                    <a:pt x="28" y="208"/>
                  </a:lnTo>
                  <a:lnTo>
                    <a:pt x="13" y="185"/>
                  </a:lnTo>
                  <a:lnTo>
                    <a:pt x="4" y="158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3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930930" y="2085023"/>
              <a:ext cx="44450" cy="44450"/>
            </a:xfrm>
            <a:custGeom>
              <a:avLst/>
              <a:gdLst>
                <a:gd name="T0" fmla="*/ 69 w 138"/>
                <a:gd name="T1" fmla="*/ 0 h 139"/>
                <a:gd name="T2" fmla="*/ 90 w 138"/>
                <a:gd name="T3" fmla="*/ 4 h 139"/>
                <a:gd name="T4" fmla="*/ 110 w 138"/>
                <a:gd name="T5" fmla="*/ 15 h 139"/>
                <a:gd name="T6" fmla="*/ 124 w 138"/>
                <a:gd name="T7" fmla="*/ 29 h 139"/>
                <a:gd name="T8" fmla="*/ 134 w 138"/>
                <a:gd name="T9" fmla="*/ 48 h 139"/>
                <a:gd name="T10" fmla="*/ 138 w 138"/>
                <a:gd name="T11" fmla="*/ 70 h 139"/>
                <a:gd name="T12" fmla="*/ 134 w 138"/>
                <a:gd name="T13" fmla="*/ 92 h 139"/>
                <a:gd name="T14" fmla="*/ 124 w 138"/>
                <a:gd name="T15" fmla="*/ 110 h 139"/>
                <a:gd name="T16" fmla="*/ 110 w 138"/>
                <a:gd name="T17" fmla="*/ 126 h 139"/>
                <a:gd name="T18" fmla="*/ 90 w 138"/>
                <a:gd name="T19" fmla="*/ 135 h 139"/>
                <a:gd name="T20" fmla="*/ 69 w 138"/>
                <a:gd name="T21" fmla="*/ 139 h 139"/>
                <a:gd name="T22" fmla="*/ 47 w 138"/>
                <a:gd name="T23" fmla="*/ 135 h 139"/>
                <a:gd name="T24" fmla="*/ 28 w 138"/>
                <a:gd name="T25" fmla="*/ 126 h 139"/>
                <a:gd name="T26" fmla="*/ 13 w 138"/>
                <a:gd name="T27" fmla="*/ 110 h 139"/>
                <a:gd name="T28" fmla="*/ 3 w 138"/>
                <a:gd name="T29" fmla="*/ 92 h 139"/>
                <a:gd name="T30" fmla="*/ 0 w 138"/>
                <a:gd name="T31" fmla="*/ 70 h 139"/>
                <a:gd name="T32" fmla="*/ 3 w 138"/>
                <a:gd name="T33" fmla="*/ 48 h 139"/>
                <a:gd name="T34" fmla="*/ 13 w 138"/>
                <a:gd name="T35" fmla="*/ 29 h 139"/>
                <a:gd name="T36" fmla="*/ 28 w 138"/>
                <a:gd name="T37" fmla="*/ 15 h 139"/>
                <a:gd name="T38" fmla="*/ 47 w 138"/>
                <a:gd name="T39" fmla="*/ 4 h 139"/>
                <a:gd name="T40" fmla="*/ 69 w 138"/>
                <a:gd name="T4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8" h="139">
                  <a:moveTo>
                    <a:pt x="69" y="0"/>
                  </a:moveTo>
                  <a:lnTo>
                    <a:pt x="90" y="4"/>
                  </a:lnTo>
                  <a:lnTo>
                    <a:pt x="110" y="15"/>
                  </a:lnTo>
                  <a:lnTo>
                    <a:pt x="124" y="29"/>
                  </a:lnTo>
                  <a:lnTo>
                    <a:pt x="134" y="48"/>
                  </a:lnTo>
                  <a:lnTo>
                    <a:pt x="138" y="70"/>
                  </a:lnTo>
                  <a:lnTo>
                    <a:pt x="134" y="92"/>
                  </a:lnTo>
                  <a:lnTo>
                    <a:pt x="124" y="110"/>
                  </a:lnTo>
                  <a:lnTo>
                    <a:pt x="110" y="126"/>
                  </a:lnTo>
                  <a:lnTo>
                    <a:pt x="90" y="135"/>
                  </a:lnTo>
                  <a:lnTo>
                    <a:pt x="69" y="139"/>
                  </a:lnTo>
                  <a:lnTo>
                    <a:pt x="47" y="135"/>
                  </a:lnTo>
                  <a:lnTo>
                    <a:pt x="28" y="126"/>
                  </a:lnTo>
                  <a:lnTo>
                    <a:pt x="13" y="110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3" y="29"/>
                  </a:lnTo>
                  <a:lnTo>
                    <a:pt x="28" y="15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105555" y="2253298"/>
              <a:ext cx="215900" cy="161925"/>
            </a:xfrm>
            <a:custGeom>
              <a:avLst/>
              <a:gdLst>
                <a:gd name="T0" fmla="*/ 679 w 679"/>
                <a:gd name="T1" fmla="*/ 0 h 513"/>
                <a:gd name="T2" fmla="*/ 679 w 679"/>
                <a:gd name="T3" fmla="*/ 69 h 513"/>
                <a:gd name="T4" fmla="*/ 193 w 679"/>
                <a:gd name="T5" fmla="*/ 170 h 513"/>
                <a:gd name="T6" fmla="*/ 72 w 679"/>
                <a:gd name="T7" fmla="*/ 513 h 513"/>
                <a:gd name="T8" fmla="*/ 0 w 679"/>
                <a:gd name="T9" fmla="*/ 513 h 513"/>
                <a:gd name="T10" fmla="*/ 142 w 679"/>
                <a:gd name="T11" fmla="*/ 110 h 513"/>
                <a:gd name="T12" fmla="*/ 679 w 679"/>
                <a:gd name="T1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9" h="513">
                  <a:moveTo>
                    <a:pt x="679" y="0"/>
                  </a:moveTo>
                  <a:lnTo>
                    <a:pt x="679" y="69"/>
                  </a:lnTo>
                  <a:lnTo>
                    <a:pt x="193" y="170"/>
                  </a:lnTo>
                  <a:lnTo>
                    <a:pt x="72" y="513"/>
                  </a:lnTo>
                  <a:lnTo>
                    <a:pt x="0" y="513"/>
                  </a:lnTo>
                  <a:lnTo>
                    <a:pt x="142" y="11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1743605" y="2037398"/>
              <a:ext cx="430213" cy="377825"/>
            </a:xfrm>
            <a:custGeom>
              <a:avLst/>
              <a:gdLst>
                <a:gd name="T0" fmla="*/ 1285 w 1353"/>
                <a:gd name="T1" fmla="*/ 0 h 1192"/>
                <a:gd name="T2" fmla="*/ 1353 w 1353"/>
                <a:gd name="T3" fmla="*/ 0 h 1192"/>
                <a:gd name="T4" fmla="*/ 1329 w 1353"/>
                <a:gd name="T5" fmla="*/ 222 h 1192"/>
                <a:gd name="T6" fmla="*/ 475 w 1353"/>
                <a:gd name="T7" fmla="*/ 653 h 1192"/>
                <a:gd name="T8" fmla="*/ 728 w 1353"/>
                <a:gd name="T9" fmla="*/ 922 h 1192"/>
                <a:gd name="T10" fmla="*/ 752 w 1353"/>
                <a:gd name="T11" fmla="*/ 1192 h 1192"/>
                <a:gd name="T12" fmla="*/ 684 w 1353"/>
                <a:gd name="T13" fmla="*/ 1192 h 1192"/>
                <a:gd name="T14" fmla="*/ 662 w 1353"/>
                <a:gd name="T15" fmla="*/ 951 h 1192"/>
                <a:gd name="T16" fmla="*/ 434 w 1353"/>
                <a:gd name="T17" fmla="*/ 708 h 1192"/>
                <a:gd name="T18" fmla="*/ 278 w 1353"/>
                <a:gd name="T19" fmla="*/ 1192 h 1192"/>
                <a:gd name="T20" fmla="*/ 207 w 1353"/>
                <a:gd name="T21" fmla="*/ 1192 h 1192"/>
                <a:gd name="T22" fmla="*/ 378 w 1353"/>
                <a:gd name="T23" fmla="*/ 661 h 1192"/>
                <a:gd name="T24" fmla="*/ 0 w 1353"/>
                <a:gd name="T25" fmla="*/ 497 h 1192"/>
                <a:gd name="T26" fmla="*/ 0 w 1353"/>
                <a:gd name="T27" fmla="*/ 422 h 1192"/>
                <a:gd name="T28" fmla="*/ 418 w 1353"/>
                <a:gd name="T29" fmla="*/ 606 h 1192"/>
                <a:gd name="T30" fmla="*/ 1266 w 1353"/>
                <a:gd name="T31" fmla="*/ 179 h 1192"/>
                <a:gd name="T32" fmla="*/ 1285 w 1353"/>
                <a:gd name="T3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3" h="1192">
                  <a:moveTo>
                    <a:pt x="1285" y="0"/>
                  </a:moveTo>
                  <a:lnTo>
                    <a:pt x="1353" y="0"/>
                  </a:lnTo>
                  <a:lnTo>
                    <a:pt x="1329" y="222"/>
                  </a:lnTo>
                  <a:lnTo>
                    <a:pt x="475" y="653"/>
                  </a:lnTo>
                  <a:lnTo>
                    <a:pt x="728" y="922"/>
                  </a:lnTo>
                  <a:lnTo>
                    <a:pt x="752" y="1192"/>
                  </a:lnTo>
                  <a:lnTo>
                    <a:pt x="684" y="1192"/>
                  </a:lnTo>
                  <a:lnTo>
                    <a:pt x="662" y="951"/>
                  </a:lnTo>
                  <a:lnTo>
                    <a:pt x="434" y="708"/>
                  </a:lnTo>
                  <a:lnTo>
                    <a:pt x="278" y="1192"/>
                  </a:lnTo>
                  <a:lnTo>
                    <a:pt x="207" y="1192"/>
                  </a:lnTo>
                  <a:lnTo>
                    <a:pt x="378" y="661"/>
                  </a:lnTo>
                  <a:lnTo>
                    <a:pt x="0" y="497"/>
                  </a:lnTo>
                  <a:lnTo>
                    <a:pt x="0" y="422"/>
                  </a:lnTo>
                  <a:lnTo>
                    <a:pt x="418" y="606"/>
                  </a:lnTo>
                  <a:lnTo>
                    <a:pt x="1266" y="179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1856317" y="2219961"/>
              <a:ext cx="41275" cy="41275"/>
            </a:xfrm>
            <a:custGeom>
              <a:avLst/>
              <a:gdLst>
                <a:gd name="T0" fmla="*/ 64 w 128"/>
                <a:gd name="T1" fmla="*/ 0 h 129"/>
                <a:gd name="T2" fmla="*/ 85 w 128"/>
                <a:gd name="T3" fmla="*/ 3 h 129"/>
                <a:gd name="T4" fmla="*/ 102 w 128"/>
                <a:gd name="T5" fmla="*/ 13 h 129"/>
                <a:gd name="T6" fmla="*/ 116 w 128"/>
                <a:gd name="T7" fmla="*/ 26 h 129"/>
                <a:gd name="T8" fmla="*/ 125 w 128"/>
                <a:gd name="T9" fmla="*/ 45 h 129"/>
                <a:gd name="T10" fmla="*/ 128 w 128"/>
                <a:gd name="T11" fmla="*/ 65 h 129"/>
                <a:gd name="T12" fmla="*/ 125 w 128"/>
                <a:gd name="T13" fmla="*/ 85 h 129"/>
                <a:gd name="T14" fmla="*/ 116 w 128"/>
                <a:gd name="T15" fmla="*/ 103 h 129"/>
                <a:gd name="T16" fmla="*/ 102 w 128"/>
                <a:gd name="T17" fmla="*/ 116 h 129"/>
                <a:gd name="T18" fmla="*/ 85 w 128"/>
                <a:gd name="T19" fmla="*/ 126 h 129"/>
                <a:gd name="T20" fmla="*/ 64 w 128"/>
                <a:gd name="T21" fmla="*/ 129 h 129"/>
                <a:gd name="T22" fmla="*/ 44 w 128"/>
                <a:gd name="T23" fmla="*/ 126 h 129"/>
                <a:gd name="T24" fmla="*/ 27 w 128"/>
                <a:gd name="T25" fmla="*/ 116 h 129"/>
                <a:gd name="T26" fmla="*/ 12 w 128"/>
                <a:gd name="T27" fmla="*/ 103 h 129"/>
                <a:gd name="T28" fmla="*/ 4 w 128"/>
                <a:gd name="T29" fmla="*/ 85 h 129"/>
                <a:gd name="T30" fmla="*/ 0 w 128"/>
                <a:gd name="T31" fmla="*/ 65 h 129"/>
                <a:gd name="T32" fmla="*/ 4 w 128"/>
                <a:gd name="T33" fmla="*/ 45 h 129"/>
                <a:gd name="T34" fmla="*/ 12 w 128"/>
                <a:gd name="T35" fmla="*/ 26 h 129"/>
                <a:gd name="T36" fmla="*/ 27 w 128"/>
                <a:gd name="T37" fmla="*/ 13 h 129"/>
                <a:gd name="T38" fmla="*/ 44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5" y="3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5" y="45"/>
                  </a:lnTo>
                  <a:lnTo>
                    <a:pt x="128" y="65"/>
                  </a:lnTo>
                  <a:lnTo>
                    <a:pt x="125" y="85"/>
                  </a:lnTo>
                  <a:lnTo>
                    <a:pt x="116" y="103"/>
                  </a:lnTo>
                  <a:lnTo>
                    <a:pt x="102" y="116"/>
                  </a:lnTo>
                  <a:lnTo>
                    <a:pt x="85" y="126"/>
                  </a:lnTo>
                  <a:lnTo>
                    <a:pt x="64" y="129"/>
                  </a:lnTo>
                  <a:lnTo>
                    <a:pt x="44" y="126"/>
                  </a:lnTo>
                  <a:lnTo>
                    <a:pt x="27" y="116"/>
                  </a:lnTo>
                  <a:lnTo>
                    <a:pt x="12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2" y="26"/>
                  </a:lnTo>
                  <a:lnTo>
                    <a:pt x="27" y="13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138892" y="227711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4 w 128"/>
                <a:gd name="T3" fmla="*/ 2 h 128"/>
                <a:gd name="T4" fmla="*/ 101 w 128"/>
                <a:gd name="T5" fmla="*/ 12 h 128"/>
                <a:gd name="T6" fmla="*/ 116 w 128"/>
                <a:gd name="T7" fmla="*/ 25 h 128"/>
                <a:gd name="T8" fmla="*/ 124 w 128"/>
                <a:gd name="T9" fmla="*/ 43 h 128"/>
                <a:gd name="T10" fmla="*/ 128 w 128"/>
                <a:gd name="T11" fmla="*/ 64 h 128"/>
                <a:gd name="T12" fmla="*/ 124 w 128"/>
                <a:gd name="T13" fmla="*/ 83 h 128"/>
                <a:gd name="T14" fmla="*/ 116 w 128"/>
                <a:gd name="T15" fmla="*/ 101 h 128"/>
                <a:gd name="T16" fmla="*/ 101 w 128"/>
                <a:gd name="T17" fmla="*/ 116 h 128"/>
                <a:gd name="T18" fmla="*/ 84 w 128"/>
                <a:gd name="T19" fmla="*/ 124 h 128"/>
                <a:gd name="T20" fmla="*/ 64 w 128"/>
                <a:gd name="T21" fmla="*/ 128 h 128"/>
                <a:gd name="T22" fmla="*/ 43 w 128"/>
                <a:gd name="T23" fmla="*/ 124 h 128"/>
                <a:gd name="T24" fmla="*/ 26 w 128"/>
                <a:gd name="T25" fmla="*/ 116 h 128"/>
                <a:gd name="T26" fmla="*/ 12 w 128"/>
                <a:gd name="T27" fmla="*/ 101 h 128"/>
                <a:gd name="T28" fmla="*/ 3 w 128"/>
                <a:gd name="T29" fmla="*/ 83 h 128"/>
                <a:gd name="T30" fmla="*/ 0 w 128"/>
                <a:gd name="T31" fmla="*/ 64 h 128"/>
                <a:gd name="T32" fmla="*/ 3 w 128"/>
                <a:gd name="T33" fmla="*/ 43 h 128"/>
                <a:gd name="T34" fmla="*/ 12 w 128"/>
                <a:gd name="T35" fmla="*/ 25 h 128"/>
                <a:gd name="T36" fmla="*/ 26 w 128"/>
                <a:gd name="T37" fmla="*/ 12 h 128"/>
                <a:gd name="T38" fmla="*/ 43 w 128"/>
                <a:gd name="T39" fmla="*/ 2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4" y="2"/>
                  </a:lnTo>
                  <a:lnTo>
                    <a:pt x="101" y="12"/>
                  </a:lnTo>
                  <a:lnTo>
                    <a:pt x="116" y="25"/>
                  </a:lnTo>
                  <a:lnTo>
                    <a:pt x="124" y="43"/>
                  </a:lnTo>
                  <a:lnTo>
                    <a:pt x="128" y="64"/>
                  </a:lnTo>
                  <a:lnTo>
                    <a:pt x="124" y="83"/>
                  </a:lnTo>
                  <a:lnTo>
                    <a:pt x="116" y="101"/>
                  </a:lnTo>
                  <a:lnTo>
                    <a:pt x="101" y="116"/>
                  </a:lnTo>
                  <a:lnTo>
                    <a:pt x="84" y="124"/>
                  </a:lnTo>
                  <a:lnTo>
                    <a:pt x="64" y="128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3" y="83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948392" y="2315211"/>
              <a:ext cx="39688" cy="41275"/>
            </a:xfrm>
            <a:custGeom>
              <a:avLst/>
              <a:gdLst>
                <a:gd name="T0" fmla="*/ 64 w 128"/>
                <a:gd name="T1" fmla="*/ 0 h 129"/>
                <a:gd name="T2" fmla="*/ 84 w 128"/>
                <a:gd name="T3" fmla="*/ 3 h 129"/>
                <a:gd name="T4" fmla="*/ 101 w 128"/>
                <a:gd name="T5" fmla="*/ 13 h 129"/>
                <a:gd name="T6" fmla="*/ 116 w 128"/>
                <a:gd name="T7" fmla="*/ 26 h 129"/>
                <a:gd name="T8" fmla="*/ 124 w 128"/>
                <a:gd name="T9" fmla="*/ 44 h 129"/>
                <a:gd name="T10" fmla="*/ 128 w 128"/>
                <a:gd name="T11" fmla="*/ 64 h 129"/>
                <a:gd name="T12" fmla="*/ 124 w 128"/>
                <a:gd name="T13" fmla="*/ 84 h 129"/>
                <a:gd name="T14" fmla="*/ 116 w 128"/>
                <a:gd name="T15" fmla="*/ 102 h 129"/>
                <a:gd name="T16" fmla="*/ 101 w 128"/>
                <a:gd name="T17" fmla="*/ 116 h 129"/>
                <a:gd name="T18" fmla="*/ 84 w 128"/>
                <a:gd name="T19" fmla="*/ 125 h 129"/>
                <a:gd name="T20" fmla="*/ 64 w 128"/>
                <a:gd name="T21" fmla="*/ 129 h 129"/>
                <a:gd name="T22" fmla="*/ 43 w 128"/>
                <a:gd name="T23" fmla="*/ 125 h 129"/>
                <a:gd name="T24" fmla="*/ 25 w 128"/>
                <a:gd name="T25" fmla="*/ 116 h 129"/>
                <a:gd name="T26" fmla="*/ 12 w 128"/>
                <a:gd name="T27" fmla="*/ 102 h 129"/>
                <a:gd name="T28" fmla="*/ 2 w 128"/>
                <a:gd name="T29" fmla="*/ 84 h 129"/>
                <a:gd name="T30" fmla="*/ 0 w 128"/>
                <a:gd name="T31" fmla="*/ 64 h 129"/>
                <a:gd name="T32" fmla="*/ 2 w 128"/>
                <a:gd name="T33" fmla="*/ 44 h 129"/>
                <a:gd name="T34" fmla="*/ 12 w 128"/>
                <a:gd name="T35" fmla="*/ 26 h 129"/>
                <a:gd name="T36" fmla="*/ 25 w 128"/>
                <a:gd name="T37" fmla="*/ 13 h 129"/>
                <a:gd name="T38" fmla="*/ 43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4" y="3"/>
                  </a:lnTo>
                  <a:lnTo>
                    <a:pt x="101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24" y="84"/>
                  </a:lnTo>
                  <a:lnTo>
                    <a:pt x="116" y="102"/>
                  </a:lnTo>
                  <a:lnTo>
                    <a:pt x="101" y="116"/>
                  </a:lnTo>
                  <a:lnTo>
                    <a:pt x="84" y="125"/>
                  </a:lnTo>
                  <a:lnTo>
                    <a:pt x="64" y="129"/>
                  </a:lnTo>
                  <a:lnTo>
                    <a:pt x="43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5" y="13"/>
                  </a:lnTo>
                  <a:lnTo>
                    <a:pt x="43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135717" y="208026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5 w 128"/>
                <a:gd name="T3" fmla="*/ 3 h 128"/>
                <a:gd name="T4" fmla="*/ 102 w 128"/>
                <a:gd name="T5" fmla="*/ 12 h 128"/>
                <a:gd name="T6" fmla="*/ 116 w 128"/>
                <a:gd name="T7" fmla="*/ 26 h 128"/>
                <a:gd name="T8" fmla="*/ 125 w 128"/>
                <a:gd name="T9" fmla="*/ 43 h 128"/>
                <a:gd name="T10" fmla="*/ 128 w 128"/>
                <a:gd name="T11" fmla="*/ 64 h 128"/>
                <a:gd name="T12" fmla="*/ 125 w 128"/>
                <a:gd name="T13" fmla="*/ 84 h 128"/>
                <a:gd name="T14" fmla="*/ 116 w 128"/>
                <a:gd name="T15" fmla="*/ 102 h 128"/>
                <a:gd name="T16" fmla="*/ 102 w 128"/>
                <a:gd name="T17" fmla="*/ 116 h 128"/>
                <a:gd name="T18" fmla="*/ 85 w 128"/>
                <a:gd name="T19" fmla="*/ 125 h 128"/>
                <a:gd name="T20" fmla="*/ 64 w 128"/>
                <a:gd name="T21" fmla="*/ 128 h 128"/>
                <a:gd name="T22" fmla="*/ 44 w 128"/>
                <a:gd name="T23" fmla="*/ 125 h 128"/>
                <a:gd name="T24" fmla="*/ 25 w 128"/>
                <a:gd name="T25" fmla="*/ 116 h 128"/>
                <a:gd name="T26" fmla="*/ 12 w 128"/>
                <a:gd name="T27" fmla="*/ 102 h 128"/>
                <a:gd name="T28" fmla="*/ 2 w 128"/>
                <a:gd name="T29" fmla="*/ 84 h 128"/>
                <a:gd name="T30" fmla="*/ 0 w 128"/>
                <a:gd name="T31" fmla="*/ 64 h 128"/>
                <a:gd name="T32" fmla="*/ 2 w 128"/>
                <a:gd name="T33" fmla="*/ 43 h 128"/>
                <a:gd name="T34" fmla="*/ 12 w 128"/>
                <a:gd name="T35" fmla="*/ 26 h 128"/>
                <a:gd name="T36" fmla="*/ 25 w 128"/>
                <a:gd name="T37" fmla="*/ 12 h 128"/>
                <a:gd name="T38" fmla="*/ 44 w 128"/>
                <a:gd name="T39" fmla="*/ 3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5" y="3"/>
                  </a:lnTo>
                  <a:lnTo>
                    <a:pt x="102" y="12"/>
                  </a:lnTo>
                  <a:lnTo>
                    <a:pt x="116" y="26"/>
                  </a:lnTo>
                  <a:lnTo>
                    <a:pt x="125" y="43"/>
                  </a:lnTo>
                  <a:lnTo>
                    <a:pt x="128" y="64"/>
                  </a:lnTo>
                  <a:lnTo>
                    <a:pt x="125" y="84"/>
                  </a:lnTo>
                  <a:lnTo>
                    <a:pt x="116" y="102"/>
                  </a:lnTo>
                  <a:lnTo>
                    <a:pt x="102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4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53563" y="5405976"/>
            <a:ext cx="771790" cy="5264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 Layers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00033" y="3767439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77404" y="2799116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598403" y="3419005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209543" y="3243469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265162" y="4272230"/>
            <a:ext cx="1052851" cy="817406"/>
            <a:chOff x="2933204" y="4291597"/>
            <a:chExt cx="1052851" cy="817406"/>
          </a:xfrm>
        </p:grpSpPr>
        <p:grpSp>
          <p:nvGrpSpPr>
            <p:cNvPr id="104" name="Group 12"/>
            <p:cNvGrpSpPr>
              <a:grpSpLocks noChangeAspect="1"/>
            </p:cNvGrpSpPr>
            <p:nvPr/>
          </p:nvGrpSpPr>
          <p:grpSpPr bwMode="auto">
            <a:xfrm>
              <a:off x="2933204" y="4496092"/>
              <a:ext cx="1014164" cy="612911"/>
              <a:chOff x="1350" y="2326"/>
              <a:chExt cx="632" cy="407"/>
            </a:xfrm>
          </p:grpSpPr>
          <p:sp useBgFill="1">
            <p:nvSpPr>
              <p:cNvPr id="115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6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7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8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9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2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105" name="Group 36"/>
            <p:cNvGrpSpPr>
              <a:grpSpLocks noChangeAspect="1"/>
            </p:cNvGrpSpPr>
            <p:nvPr/>
          </p:nvGrpSpPr>
          <p:grpSpPr bwMode="auto">
            <a:xfrm>
              <a:off x="2971891" y="4291597"/>
              <a:ext cx="1014164" cy="612911"/>
              <a:chOff x="2809" y="409"/>
              <a:chExt cx="632" cy="407"/>
            </a:xfrm>
          </p:grpSpPr>
          <p:sp useBgFill="1"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2809" y="409"/>
                <a:ext cx="632" cy="407"/>
              </a:xfrm>
              <a:custGeom>
                <a:avLst/>
                <a:gdLst>
                  <a:gd name="T0" fmla="*/ 1578 w 3158"/>
                  <a:gd name="T1" fmla="*/ 0 h 2033"/>
                  <a:gd name="T2" fmla="*/ 1603 w 3158"/>
                  <a:gd name="T3" fmla="*/ 1 h 2033"/>
                  <a:gd name="T4" fmla="*/ 1630 w 3158"/>
                  <a:gd name="T5" fmla="*/ 5 h 2033"/>
                  <a:gd name="T6" fmla="*/ 1659 w 3158"/>
                  <a:gd name="T7" fmla="*/ 11 h 2033"/>
                  <a:gd name="T8" fmla="*/ 1688 w 3158"/>
                  <a:gd name="T9" fmla="*/ 20 h 2033"/>
                  <a:gd name="T10" fmla="*/ 1718 w 3158"/>
                  <a:gd name="T11" fmla="*/ 36 h 2033"/>
                  <a:gd name="T12" fmla="*/ 3049 w 3158"/>
                  <a:gd name="T13" fmla="*/ 834 h 2033"/>
                  <a:gd name="T14" fmla="*/ 3081 w 3158"/>
                  <a:gd name="T15" fmla="*/ 857 h 2033"/>
                  <a:gd name="T16" fmla="*/ 3107 w 3158"/>
                  <a:gd name="T17" fmla="*/ 884 h 2033"/>
                  <a:gd name="T18" fmla="*/ 3129 w 3158"/>
                  <a:gd name="T19" fmla="*/ 914 h 2033"/>
                  <a:gd name="T20" fmla="*/ 3145 w 3158"/>
                  <a:gd name="T21" fmla="*/ 946 h 2033"/>
                  <a:gd name="T22" fmla="*/ 3154 w 3158"/>
                  <a:gd name="T23" fmla="*/ 981 h 2033"/>
                  <a:gd name="T24" fmla="*/ 3158 w 3158"/>
                  <a:gd name="T25" fmla="*/ 1018 h 2033"/>
                  <a:gd name="T26" fmla="*/ 3154 w 3158"/>
                  <a:gd name="T27" fmla="*/ 1053 h 2033"/>
                  <a:gd name="T28" fmla="*/ 3145 w 3158"/>
                  <a:gd name="T29" fmla="*/ 1088 h 2033"/>
                  <a:gd name="T30" fmla="*/ 3129 w 3158"/>
                  <a:gd name="T31" fmla="*/ 1121 h 2033"/>
                  <a:gd name="T32" fmla="*/ 3107 w 3158"/>
                  <a:gd name="T33" fmla="*/ 1150 h 2033"/>
                  <a:gd name="T34" fmla="*/ 3081 w 3158"/>
                  <a:gd name="T35" fmla="*/ 1176 h 2033"/>
                  <a:gd name="T36" fmla="*/ 3049 w 3158"/>
                  <a:gd name="T37" fmla="*/ 1199 h 2033"/>
                  <a:gd name="T38" fmla="*/ 1718 w 3158"/>
                  <a:gd name="T39" fmla="*/ 1998 h 2033"/>
                  <a:gd name="T40" fmla="*/ 1689 w 3158"/>
                  <a:gd name="T41" fmla="*/ 2013 h 2033"/>
                  <a:gd name="T42" fmla="*/ 1659 w 3158"/>
                  <a:gd name="T43" fmla="*/ 2024 h 2033"/>
                  <a:gd name="T44" fmla="*/ 1630 w 3158"/>
                  <a:gd name="T45" fmla="*/ 2030 h 2033"/>
                  <a:gd name="T46" fmla="*/ 1603 w 3158"/>
                  <a:gd name="T47" fmla="*/ 2033 h 2033"/>
                  <a:gd name="T48" fmla="*/ 1578 w 3158"/>
                  <a:gd name="T49" fmla="*/ 2033 h 2033"/>
                  <a:gd name="T50" fmla="*/ 1555 w 3158"/>
                  <a:gd name="T51" fmla="*/ 2033 h 2033"/>
                  <a:gd name="T52" fmla="*/ 1528 w 3158"/>
                  <a:gd name="T53" fmla="*/ 2030 h 2033"/>
                  <a:gd name="T54" fmla="*/ 1498 w 3158"/>
                  <a:gd name="T55" fmla="*/ 2024 h 2033"/>
                  <a:gd name="T56" fmla="*/ 1469 w 3158"/>
                  <a:gd name="T57" fmla="*/ 2013 h 2033"/>
                  <a:gd name="T58" fmla="*/ 1439 w 3158"/>
                  <a:gd name="T59" fmla="*/ 1997 h 2033"/>
                  <a:gd name="T60" fmla="*/ 109 w 3158"/>
                  <a:gd name="T61" fmla="*/ 1199 h 2033"/>
                  <a:gd name="T62" fmla="*/ 77 w 3158"/>
                  <a:gd name="T63" fmla="*/ 1176 h 2033"/>
                  <a:gd name="T64" fmla="*/ 50 w 3158"/>
                  <a:gd name="T65" fmla="*/ 1150 h 2033"/>
                  <a:gd name="T66" fmla="*/ 29 w 3158"/>
                  <a:gd name="T67" fmla="*/ 1119 h 2033"/>
                  <a:gd name="T68" fmla="*/ 13 w 3158"/>
                  <a:gd name="T69" fmla="*/ 1087 h 2033"/>
                  <a:gd name="T70" fmla="*/ 4 w 3158"/>
                  <a:gd name="T71" fmla="*/ 1052 h 2033"/>
                  <a:gd name="T72" fmla="*/ 0 w 3158"/>
                  <a:gd name="T73" fmla="*/ 1015 h 2033"/>
                  <a:gd name="T74" fmla="*/ 4 w 3158"/>
                  <a:gd name="T75" fmla="*/ 980 h 2033"/>
                  <a:gd name="T76" fmla="*/ 13 w 3158"/>
                  <a:gd name="T77" fmla="*/ 945 h 2033"/>
                  <a:gd name="T78" fmla="*/ 29 w 3158"/>
                  <a:gd name="T79" fmla="*/ 913 h 2033"/>
                  <a:gd name="T80" fmla="*/ 51 w 3158"/>
                  <a:gd name="T81" fmla="*/ 882 h 2033"/>
                  <a:gd name="T82" fmla="*/ 77 w 3158"/>
                  <a:gd name="T83" fmla="*/ 857 h 2033"/>
                  <a:gd name="T84" fmla="*/ 110 w 3158"/>
                  <a:gd name="T85" fmla="*/ 834 h 2033"/>
                  <a:gd name="T86" fmla="*/ 1440 w 3158"/>
                  <a:gd name="T87" fmla="*/ 36 h 2033"/>
                  <a:gd name="T88" fmla="*/ 1469 w 3158"/>
                  <a:gd name="T89" fmla="*/ 20 h 2033"/>
                  <a:gd name="T90" fmla="*/ 1499 w 3158"/>
                  <a:gd name="T91" fmla="*/ 11 h 2033"/>
                  <a:gd name="T92" fmla="*/ 1528 w 3158"/>
                  <a:gd name="T93" fmla="*/ 5 h 2033"/>
                  <a:gd name="T94" fmla="*/ 1555 w 3158"/>
                  <a:gd name="T95" fmla="*/ 1 h 2033"/>
                  <a:gd name="T96" fmla="*/ 1578 w 3158"/>
                  <a:gd name="T97" fmla="*/ 0 h 2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3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5"/>
                    </a:lnTo>
                    <a:lnTo>
                      <a:pt x="1659" y="11"/>
                    </a:lnTo>
                    <a:lnTo>
                      <a:pt x="1688" y="20"/>
                    </a:lnTo>
                    <a:lnTo>
                      <a:pt x="1718" y="36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6"/>
                    </a:lnTo>
                    <a:lnTo>
                      <a:pt x="3154" y="981"/>
                    </a:lnTo>
                    <a:lnTo>
                      <a:pt x="3158" y="1018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3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4"/>
                    </a:lnTo>
                    <a:lnTo>
                      <a:pt x="1469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19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5"/>
                    </a:lnTo>
                    <a:lnTo>
                      <a:pt x="4" y="980"/>
                    </a:lnTo>
                    <a:lnTo>
                      <a:pt x="13" y="945"/>
                    </a:lnTo>
                    <a:lnTo>
                      <a:pt x="29" y="913"/>
                    </a:lnTo>
                    <a:lnTo>
                      <a:pt x="51" y="882"/>
                    </a:lnTo>
                    <a:lnTo>
                      <a:pt x="77" y="857"/>
                    </a:lnTo>
                    <a:lnTo>
                      <a:pt x="110" y="834"/>
                    </a:lnTo>
                    <a:lnTo>
                      <a:pt x="1440" y="36"/>
                    </a:lnTo>
                    <a:lnTo>
                      <a:pt x="1469" y="20"/>
                    </a:lnTo>
                    <a:lnTo>
                      <a:pt x="1499" y="11"/>
                    </a:lnTo>
                    <a:lnTo>
                      <a:pt x="1528" y="5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7" name="Freeform 39"/>
              <p:cNvSpPr>
                <a:spLocks/>
              </p:cNvSpPr>
              <p:nvPr/>
            </p:nvSpPr>
            <p:spPr bwMode="auto">
              <a:xfrm>
                <a:off x="2841" y="441"/>
                <a:ext cx="568" cy="343"/>
              </a:xfrm>
              <a:custGeom>
                <a:avLst/>
                <a:gdLst>
                  <a:gd name="T0" fmla="*/ 1417 w 2837"/>
                  <a:gd name="T1" fmla="*/ 0 h 1715"/>
                  <a:gd name="T2" fmla="*/ 1440 w 2837"/>
                  <a:gd name="T3" fmla="*/ 1 h 1715"/>
                  <a:gd name="T4" fmla="*/ 1459 w 2837"/>
                  <a:gd name="T5" fmla="*/ 6 h 1715"/>
                  <a:gd name="T6" fmla="*/ 1475 w 2837"/>
                  <a:gd name="T7" fmla="*/ 14 h 1715"/>
                  <a:gd name="T8" fmla="*/ 2806 w 2837"/>
                  <a:gd name="T9" fmla="*/ 812 h 1715"/>
                  <a:gd name="T10" fmla="*/ 2823 w 2837"/>
                  <a:gd name="T11" fmla="*/ 826 h 1715"/>
                  <a:gd name="T12" fmla="*/ 2834 w 2837"/>
                  <a:gd name="T13" fmla="*/ 842 h 1715"/>
                  <a:gd name="T14" fmla="*/ 2837 w 2837"/>
                  <a:gd name="T15" fmla="*/ 858 h 1715"/>
                  <a:gd name="T16" fmla="*/ 2834 w 2837"/>
                  <a:gd name="T17" fmla="*/ 874 h 1715"/>
                  <a:gd name="T18" fmla="*/ 2823 w 2837"/>
                  <a:gd name="T19" fmla="*/ 890 h 1715"/>
                  <a:gd name="T20" fmla="*/ 2806 w 2837"/>
                  <a:gd name="T21" fmla="*/ 903 h 1715"/>
                  <a:gd name="T22" fmla="*/ 1475 w 2837"/>
                  <a:gd name="T23" fmla="*/ 1703 h 1715"/>
                  <a:gd name="T24" fmla="*/ 1459 w 2837"/>
                  <a:gd name="T25" fmla="*/ 1710 h 1715"/>
                  <a:gd name="T26" fmla="*/ 1440 w 2837"/>
                  <a:gd name="T27" fmla="*/ 1714 h 1715"/>
                  <a:gd name="T28" fmla="*/ 1417 w 2837"/>
                  <a:gd name="T29" fmla="*/ 1715 h 1715"/>
                  <a:gd name="T30" fmla="*/ 1396 w 2837"/>
                  <a:gd name="T31" fmla="*/ 1714 h 1715"/>
                  <a:gd name="T32" fmla="*/ 1377 w 2837"/>
                  <a:gd name="T33" fmla="*/ 1710 h 1715"/>
                  <a:gd name="T34" fmla="*/ 1361 w 2837"/>
                  <a:gd name="T35" fmla="*/ 1703 h 1715"/>
                  <a:gd name="T36" fmla="*/ 30 w 2837"/>
                  <a:gd name="T37" fmla="*/ 903 h 1715"/>
                  <a:gd name="T38" fmla="*/ 14 w 2837"/>
                  <a:gd name="T39" fmla="*/ 891 h 1715"/>
                  <a:gd name="T40" fmla="*/ 5 w 2837"/>
                  <a:gd name="T41" fmla="*/ 878 h 1715"/>
                  <a:gd name="T42" fmla="*/ 0 w 2837"/>
                  <a:gd name="T43" fmla="*/ 865 h 1715"/>
                  <a:gd name="T44" fmla="*/ 0 w 2837"/>
                  <a:gd name="T45" fmla="*/ 850 h 1715"/>
                  <a:gd name="T46" fmla="*/ 5 w 2837"/>
                  <a:gd name="T47" fmla="*/ 837 h 1715"/>
                  <a:gd name="T48" fmla="*/ 14 w 2837"/>
                  <a:gd name="T49" fmla="*/ 824 h 1715"/>
                  <a:gd name="T50" fmla="*/ 30 w 2837"/>
                  <a:gd name="T51" fmla="*/ 812 h 1715"/>
                  <a:gd name="T52" fmla="*/ 1361 w 2837"/>
                  <a:gd name="T53" fmla="*/ 14 h 1715"/>
                  <a:gd name="T54" fmla="*/ 1377 w 2837"/>
                  <a:gd name="T55" fmla="*/ 6 h 1715"/>
                  <a:gd name="T56" fmla="*/ 1396 w 2837"/>
                  <a:gd name="T57" fmla="*/ 1 h 1715"/>
                  <a:gd name="T58" fmla="*/ 1417 w 2837"/>
                  <a:gd name="T59" fmla="*/ 0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5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4"/>
                    </a:lnTo>
                    <a:lnTo>
                      <a:pt x="2806" y="812"/>
                    </a:lnTo>
                    <a:lnTo>
                      <a:pt x="2823" y="826"/>
                    </a:lnTo>
                    <a:lnTo>
                      <a:pt x="2834" y="842"/>
                    </a:lnTo>
                    <a:lnTo>
                      <a:pt x="2837" y="858"/>
                    </a:lnTo>
                    <a:lnTo>
                      <a:pt x="2834" y="874"/>
                    </a:lnTo>
                    <a:lnTo>
                      <a:pt x="2823" y="890"/>
                    </a:lnTo>
                    <a:lnTo>
                      <a:pt x="2806" y="903"/>
                    </a:lnTo>
                    <a:lnTo>
                      <a:pt x="1475" y="1703"/>
                    </a:lnTo>
                    <a:lnTo>
                      <a:pt x="1459" y="1710"/>
                    </a:lnTo>
                    <a:lnTo>
                      <a:pt x="1440" y="1714"/>
                    </a:lnTo>
                    <a:lnTo>
                      <a:pt x="1417" y="1715"/>
                    </a:lnTo>
                    <a:lnTo>
                      <a:pt x="1396" y="1714"/>
                    </a:lnTo>
                    <a:lnTo>
                      <a:pt x="1377" y="1710"/>
                    </a:lnTo>
                    <a:lnTo>
                      <a:pt x="1361" y="1703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5"/>
                    </a:lnTo>
                    <a:lnTo>
                      <a:pt x="0" y="850"/>
                    </a:lnTo>
                    <a:lnTo>
                      <a:pt x="5" y="837"/>
                    </a:lnTo>
                    <a:lnTo>
                      <a:pt x="14" y="824"/>
                    </a:lnTo>
                    <a:lnTo>
                      <a:pt x="30" y="812"/>
                    </a:lnTo>
                    <a:lnTo>
                      <a:pt x="1361" y="14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8" name="Freeform 40"/>
              <p:cNvSpPr>
                <a:spLocks noEditPoints="1"/>
              </p:cNvSpPr>
              <p:nvPr/>
            </p:nvSpPr>
            <p:spPr bwMode="auto">
              <a:xfrm>
                <a:off x="2929" y="498"/>
                <a:ext cx="190" cy="171"/>
              </a:xfrm>
              <a:custGeom>
                <a:avLst/>
                <a:gdLst>
                  <a:gd name="T0" fmla="*/ 224 w 954"/>
                  <a:gd name="T1" fmla="*/ 575 h 856"/>
                  <a:gd name="T2" fmla="*/ 468 w 954"/>
                  <a:gd name="T3" fmla="*/ 721 h 856"/>
                  <a:gd name="T4" fmla="*/ 243 w 954"/>
                  <a:gd name="T5" fmla="*/ 856 h 856"/>
                  <a:gd name="T6" fmla="*/ 0 w 954"/>
                  <a:gd name="T7" fmla="*/ 710 h 856"/>
                  <a:gd name="T8" fmla="*/ 224 w 954"/>
                  <a:gd name="T9" fmla="*/ 575 h 856"/>
                  <a:gd name="T10" fmla="*/ 711 w 954"/>
                  <a:gd name="T11" fmla="*/ 282 h 856"/>
                  <a:gd name="T12" fmla="*/ 954 w 954"/>
                  <a:gd name="T13" fmla="*/ 428 h 856"/>
                  <a:gd name="T14" fmla="*/ 711 w 954"/>
                  <a:gd name="T15" fmla="*/ 575 h 856"/>
                  <a:gd name="T16" fmla="*/ 468 w 954"/>
                  <a:gd name="T17" fmla="*/ 428 h 856"/>
                  <a:gd name="T18" fmla="*/ 711 w 954"/>
                  <a:gd name="T19" fmla="*/ 282 h 856"/>
                  <a:gd name="T20" fmla="*/ 729 w 954"/>
                  <a:gd name="T21" fmla="*/ 0 h 856"/>
                  <a:gd name="T22" fmla="*/ 954 w 954"/>
                  <a:gd name="T23" fmla="*/ 136 h 856"/>
                  <a:gd name="T24" fmla="*/ 711 w 954"/>
                  <a:gd name="T25" fmla="*/ 282 h 856"/>
                  <a:gd name="T26" fmla="*/ 486 w 954"/>
                  <a:gd name="T27" fmla="*/ 147 h 856"/>
                  <a:gd name="T28" fmla="*/ 729 w 954"/>
                  <a:gd name="T29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856">
                    <a:moveTo>
                      <a:pt x="224" y="575"/>
                    </a:moveTo>
                    <a:lnTo>
                      <a:pt x="468" y="721"/>
                    </a:lnTo>
                    <a:lnTo>
                      <a:pt x="243" y="856"/>
                    </a:lnTo>
                    <a:lnTo>
                      <a:pt x="0" y="710"/>
                    </a:lnTo>
                    <a:lnTo>
                      <a:pt x="224" y="575"/>
                    </a:lnTo>
                    <a:close/>
                    <a:moveTo>
                      <a:pt x="711" y="282"/>
                    </a:moveTo>
                    <a:lnTo>
                      <a:pt x="954" y="428"/>
                    </a:lnTo>
                    <a:lnTo>
                      <a:pt x="711" y="575"/>
                    </a:lnTo>
                    <a:lnTo>
                      <a:pt x="468" y="428"/>
                    </a:lnTo>
                    <a:lnTo>
                      <a:pt x="711" y="282"/>
                    </a:lnTo>
                    <a:close/>
                    <a:moveTo>
                      <a:pt x="729" y="0"/>
                    </a:moveTo>
                    <a:lnTo>
                      <a:pt x="954" y="136"/>
                    </a:lnTo>
                    <a:lnTo>
                      <a:pt x="711" y="282"/>
                    </a:lnTo>
                    <a:lnTo>
                      <a:pt x="486" y="147"/>
                    </a:lnTo>
                    <a:lnTo>
                      <a:pt x="729" y="0"/>
                    </a:lnTo>
                    <a:close/>
                  </a:path>
                </a:pathLst>
              </a:custGeom>
              <a:solidFill>
                <a:srgbClr val="DDECB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9" name="Freeform 41"/>
              <p:cNvSpPr>
                <a:spLocks noEditPoints="1"/>
              </p:cNvSpPr>
              <p:nvPr/>
            </p:nvSpPr>
            <p:spPr bwMode="auto">
              <a:xfrm>
                <a:off x="2973" y="553"/>
                <a:ext cx="343" cy="89"/>
              </a:xfrm>
              <a:custGeom>
                <a:avLst/>
                <a:gdLst>
                  <a:gd name="T0" fmla="*/ 244 w 1713"/>
                  <a:gd name="T1" fmla="*/ 151 h 444"/>
                  <a:gd name="T2" fmla="*/ 487 w 1713"/>
                  <a:gd name="T3" fmla="*/ 298 h 444"/>
                  <a:gd name="T4" fmla="*/ 244 w 1713"/>
                  <a:gd name="T5" fmla="*/ 444 h 444"/>
                  <a:gd name="T6" fmla="*/ 0 w 1713"/>
                  <a:gd name="T7" fmla="*/ 298 h 444"/>
                  <a:gd name="T8" fmla="*/ 244 w 1713"/>
                  <a:gd name="T9" fmla="*/ 151 h 444"/>
                  <a:gd name="T10" fmla="*/ 974 w 1713"/>
                  <a:gd name="T11" fmla="*/ 5 h 444"/>
                  <a:gd name="T12" fmla="*/ 1217 w 1713"/>
                  <a:gd name="T13" fmla="*/ 151 h 444"/>
                  <a:gd name="T14" fmla="*/ 974 w 1713"/>
                  <a:gd name="T15" fmla="*/ 298 h 444"/>
                  <a:gd name="T16" fmla="*/ 730 w 1713"/>
                  <a:gd name="T17" fmla="*/ 151 h 444"/>
                  <a:gd name="T18" fmla="*/ 974 w 1713"/>
                  <a:gd name="T19" fmla="*/ 5 h 444"/>
                  <a:gd name="T20" fmla="*/ 1469 w 1713"/>
                  <a:gd name="T21" fmla="*/ 0 h 444"/>
                  <a:gd name="T22" fmla="*/ 1713 w 1713"/>
                  <a:gd name="T23" fmla="*/ 146 h 444"/>
                  <a:gd name="T24" fmla="*/ 1460 w 1713"/>
                  <a:gd name="T25" fmla="*/ 298 h 444"/>
                  <a:gd name="T26" fmla="*/ 1217 w 1713"/>
                  <a:gd name="T27" fmla="*/ 151 h 444"/>
                  <a:gd name="T28" fmla="*/ 1469 w 1713"/>
                  <a:gd name="T29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3" h="444">
                    <a:moveTo>
                      <a:pt x="244" y="151"/>
                    </a:moveTo>
                    <a:lnTo>
                      <a:pt x="487" y="298"/>
                    </a:lnTo>
                    <a:lnTo>
                      <a:pt x="244" y="444"/>
                    </a:lnTo>
                    <a:lnTo>
                      <a:pt x="0" y="298"/>
                    </a:lnTo>
                    <a:lnTo>
                      <a:pt x="244" y="151"/>
                    </a:lnTo>
                    <a:close/>
                    <a:moveTo>
                      <a:pt x="974" y="5"/>
                    </a:moveTo>
                    <a:lnTo>
                      <a:pt x="1217" y="151"/>
                    </a:lnTo>
                    <a:lnTo>
                      <a:pt x="974" y="298"/>
                    </a:lnTo>
                    <a:lnTo>
                      <a:pt x="730" y="151"/>
                    </a:lnTo>
                    <a:lnTo>
                      <a:pt x="974" y="5"/>
                    </a:lnTo>
                    <a:close/>
                    <a:moveTo>
                      <a:pt x="1469" y="0"/>
                    </a:moveTo>
                    <a:lnTo>
                      <a:pt x="1713" y="146"/>
                    </a:lnTo>
                    <a:lnTo>
                      <a:pt x="1460" y="298"/>
                    </a:lnTo>
                    <a:lnTo>
                      <a:pt x="1217" y="151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F863D"/>
              </a:solidFill>
              <a:ln w="0">
                <a:solidFill>
                  <a:srgbClr val="FF86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0" name="Freeform 42"/>
              <p:cNvSpPr>
                <a:spLocks noEditPoints="1"/>
              </p:cNvSpPr>
              <p:nvPr/>
            </p:nvSpPr>
            <p:spPr bwMode="auto">
              <a:xfrm>
                <a:off x="2929" y="494"/>
                <a:ext cx="437" cy="149"/>
              </a:xfrm>
              <a:custGeom>
                <a:avLst/>
                <a:gdLst>
                  <a:gd name="T0" fmla="*/ 1937 w 2189"/>
                  <a:gd name="T1" fmla="*/ 440 h 744"/>
                  <a:gd name="T2" fmla="*/ 2189 w 2189"/>
                  <a:gd name="T3" fmla="*/ 592 h 744"/>
                  <a:gd name="T4" fmla="*/ 1937 w 2189"/>
                  <a:gd name="T5" fmla="*/ 744 h 744"/>
                  <a:gd name="T6" fmla="*/ 1684 w 2189"/>
                  <a:gd name="T7" fmla="*/ 592 h 744"/>
                  <a:gd name="T8" fmla="*/ 1937 w 2189"/>
                  <a:gd name="T9" fmla="*/ 440 h 744"/>
                  <a:gd name="T10" fmla="*/ 486 w 2189"/>
                  <a:gd name="T11" fmla="*/ 164 h 744"/>
                  <a:gd name="T12" fmla="*/ 711 w 2189"/>
                  <a:gd name="T13" fmla="*/ 299 h 744"/>
                  <a:gd name="T14" fmla="*/ 224 w 2189"/>
                  <a:gd name="T15" fmla="*/ 592 h 744"/>
                  <a:gd name="T16" fmla="*/ 0 w 2189"/>
                  <a:gd name="T17" fmla="*/ 457 h 744"/>
                  <a:gd name="T18" fmla="*/ 486 w 2189"/>
                  <a:gd name="T19" fmla="*/ 164 h 744"/>
                  <a:gd name="T20" fmla="*/ 1207 w 2189"/>
                  <a:gd name="T21" fmla="*/ 0 h 744"/>
                  <a:gd name="T22" fmla="*/ 1450 w 2189"/>
                  <a:gd name="T23" fmla="*/ 147 h 744"/>
                  <a:gd name="T24" fmla="*/ 954 w 2189"/>
                  <a:gd name="T25" fmla="*/ 445 h 744"/>
                  <a:gd name="T26" fmla="*/ 711 w 2189"/>
                  <a:gd name="T27" fmla="*/ 299 h 744"/>
                  <a:gd name="T28" fmla="*/ 1207 w 2189"/>
                  <a:gd name="T29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9" h="744">
                    <a:moveTo>
                      <a:pt x="1937" y="440"/>
                    </a:moveTo>
                    <a:lnTo>
                      <a:pt x="2189" y="592"/>
                    </a:lnTo>
                    <a:lnTo>
                      <a:pt x="1937" y="744"/>
                    </a:lnTo>
                    <a:lnTo>
                      <a:pt x="1684" y="592"/>
                    </a:lnTo>
                    <a:lnTo>
                      <a:pt x="1937" y="440"/>
                    </a:lnTo>
                    <a:close/>
                    <a:moveTo>
                      <a:pt x="486" y="164"/>
                    </a:moveTo>
                    <a:lnTo>
                      <a:pt x="711" y="299"/>
                    </a:lnTo>
                    <a:lnTo>
                      <a:pt x="224" y="592"/>
                    </a:lnTo>
                    <a:lnTo>
                      <a:pt x="0" y="457"/>
                    </a:lnTo>
                    <a:lnTo>
                      <a:pt x="486" y="164"/>
                    </a:lnTo>
                    <a:close/>
                    <a:moveTo>
                      <a:pt x="1207" y="0"/>
                    </a:moveTo>
                    <a:lnTo>
                      <a:pt x="1450" y="147"/>
                    </a:lnTo>
                    <a:lnTo>
                      <a:pt x="954" y="445"/>
                    </a:lnTo>
                    <a:lnTo>
                      <a:pt x="711" y="299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1" name="Freeform 43"/>
              <p:cNvSpPr>
                <a:spLocks noEditPoints="1"/>
              </p:cNvSpPr>
              <p:nvPr/>
            </p:nvSpPr>
            <p:spPr bwMode="auto">
              <a:xfrm>
                <a:off x="2977" y="583"/>
                <a:ext cx="288" cy="115"/>
              </a:xfrm>
              <a:custGeom>
                <a:avLst/>
                <a:gdLst>
                  <a:gd name="T0" fmla="*/ 225 w 1441"/>
                  <a:gd name="T1" fmla="*/ 293 h 575"/>
                  <a:gd name="T2" fmla="*/ 468 w 1441"/>
                  <a:gd name="T3" fmla="*/ 440 h 575"/>
                  <a:gd name="T4" fmla="*/ 243 w 1441"/>
                  <a:gd name="T5" fmla="*/ 575 h 575"/>
                  <a:gd name="T6" fmla="*/ 0 w 1441"/>
                  <a:gd name="T7" fmla="*/ 428 h 575"/>
                  <a:gd name="T8" fmla="*/ 225 w 1441"/>
                  <a:gd name="T9" fmla="*/ 293 h 575"/>
                  <a:gd name="T10" fmla="*/ 1198 w 1441"/>
                  <a:gd name="T11" fmla="*/ 0 h 575"/>
                  <a:gd name="T12" fmla="*/ 1441 w 1441"/>
                  <a:gd name="T13" fmla="*/ 147 h 575"/>
                  <a:gd name="T14" fmla="*/ 1198 w 1441"/>
                  <a:gd name="T15" fmla="*/ 293 h 575"/>
                  <a:gd name="T16" fmla="*/ 955 w 1441"/>
                  <a:gd name="T17" fmla="*/ 147 h 575"/>
                  <a:gd name="T18" fmla="*/ 1198 w 1441"/>
                  <a:gd name="T1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1" h="575">
                    <a:moveTo>
                      <a:pt x="225" y="293"/>
                    </a:moveTo>
                    <a:lnTo>
                      <a:pt x="468" y="440"/>
                    </a:lnTo>
                    <a:lnTo>
                      <a:pt x="243" y="575"/>
                    </a:lnTo>
                    <a:lnTo>
                      <a:pt x="0" y="428"/>
                    </a:lnTo>
                    <a:lnTo>
                      <a:pt x="225" y="293"/>
                    </a:lnTo>
                    <a:close/>
                    <a:moveTo>
                      <a:pt x="1198" y="0"/>
                    </a:moveTo>
                    <a:lnTo>
                      <a:pt x="1441" y="147"/>
                    </a:lnTo>
                    <a:lnTo>
                      <a:pt x="1198" y="293"/>
                    </a:lnTo>
                    <a:lnTo>
                      <a:pt x="955" y="147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rgbClr val="A5FFFB"/>
              </a:solidFill>
              <a:ln w="0">
                <a:solidFill>
                  <a:srgbClr val="A5FFF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022" y="613"/>
                <a:ext cx="294" cy="118"/>
              </a:xfrm>
              <a:custGeom>
                <a:avLst/>
                <a:gdLst>
                  <a:gd name="T0" fmla="*/ 730 w 1469"/>
                  <a:gd name="T1" fmla="*/ 293 h 591"/>
                  <a:gd name="T2" fmla="*/ 982 w 1469"/>
                  <a:gd name="T3" fmla="*/ 444 h 591"/>
                  <a:gd name="T4" fmla="*/ 739 w 1469"/>
                  <a:gd name="T5" fmla="*/ 591 h 591"/>
                  <a:gd name="T6" fmla="*/ 486 w 1469"/>
                  <a:gd name="T7" fmla="*/ 440 h 591"/>
                  <a:gd name="T8" fmla="*/ 730 w 1469"/>
                  <a:gd name="T9" fmla="*/ 293 h 591"/>
                  <a:gd name="T10" fmla="*/ 243 w 1469"/>
                  <a:gd name="T11" fmla="*/ 293 h 591"/>
                  <a:gd name="T12" fmla="*/ 486 w 1469"/>
                  <a:gd name="T13" fmla="*/ 440 h 591"/>
                  <a:gd name="T14" fmla="*/ 261 w 1469"/>
                  <a:gd name="T15" fmla="*/ 575 h 591"/>
                  <a:gd name="T16" fmla="*/ 18 w 1469"/>
                  <a:gd name="T17" fmla="*/ 428 h 591"/>
                  <a:gd name="T18" fmla="*/ 243 w 1469"/>
                  <a:gd name="T19" fmla="*/ 293 h 591"/>
                  <a:gd name="T20" fmla="*/ 1216 w 1469"/>
                  <a:gd name="T21" fmla="*/ 0 h 591"/>
                  <a:gd name="T22" fmla="*/ 1469 w 1469"/>
                  <a:gd name="T23" fmla="*/ 152 h 591"/>
                  <a:gd name="T24" fmla="*/ 1225 w 1469"/>
                  <a:gd name="T25" fmla="*/ 298 h 591"/>
                  <a:gd name="T26" fmla="*/ 973 w 1469"/>
                  <a:gd name="T27" fmla="*/ 146 h 591"/>
                  <a:gd name="T28" fmla="*/ 1216 w 1469"/>
                  <a:gd name="T29" fmla="*/ 0 h 591"/>
                  <a:gd name="T30" fmla="*/ 730 w 1469"/>
                  <a:gd name="T31" fmla="*/ 0 h 591"/>
                  <a:gd name="T32" fmla="*/ 973 w 1469"/>
                  <a:gd name="T33" fmla="*/ 146 h 591"/>
                  <a:gd name="T34" fmla="*/ 730 w 1469"/>
                  <a:gd name="T35" fmla="*/ 293 h 591"/>
                  <a:gd name="T36" fmla="*/ 486 w 1469"/>
                  <a:gd name="T37" fmla="*/ 146 h 591"/>
                  <a:gd name="T38" fmla="*/ 730 w 1469"/>
                  <a:gd name="T39" fmla="*/ 0 h 591"/>
                  <a:gd name="T40" fmla="*/ 243 w 1469"/>
                  <a:gd name="T41" fmla="*/ 0 h 591"/>
                  <a:gd name="T42" fmla="*/ 486 w 1469"/>
                  <a:gd name="T43" fmla="*/ 146 h 591"/>
                  <a:gd name="T44" fmla="*/ 243 w 1469"/>
                  <a:gd name="T45" fmla="*/ 293 h 591"/>
                  <a:gd name="T46" fmla="*/ 0 w 1469"/>
                  <a:gd name="T47" fmla="*/ 146 h 591"/>
                  <a:gd name="T48" fmla="*/ 243 w 1469"/>
                  <a:gd name="T4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69" h="591">
                    <a:moveTo>
                      <a:pt x="730" y="293"/>
                    </a:moveTo>
                    <a:lnTo>
                      <a:pt x="982" y="444"/>
                    </a:lnTo>
                    <a:lnTo>
                      <a:pt x="739" y="591"/>
                    </a:lnTo>
                    <a:lnTo>
                      <a:pt x="486" y="440"/>
                    </a:lnTo>
                    <a:lnTo>
                      <a:pt x="730" y="293"/>
                    </a:lnTo>
                    <a:close/>
                    <a:moveTo>
                      <a:pt x="243" y="293"/>
                    </a:moveTo>
                    <a:lnTo>
                      <a:pt x="486" y="440"/>
                    </a:lnTo>
                    <a:lnTo>
                      <a:pt x="261" y="575"/>
                    </a:lnTo>
                    <a:lnTo>
                      <a:pt x="18" y="428"/>
                    </a:lnTo>
                    <a:lnTo>
                      <a:pt x="243" y="293"/>
                    </a:lnTo>
                    <a:close/>
                    <a:moveTo>
                      <a:pt x="1216" y="0"/>
                    </a:moveTo>
                    <a:lnTo>
                      <a:pt x="1469" y="152"/>
                    </a:lnTo>
                    <a:lnTo>
                      <a:pt x="1225" y="298"/>
                    </a:lnTo>
                    <a:lnTo>
                      <a:pt x="973" y="146"/>
                    </a:lnTo>
                    <a:lnTo>
                      <a:pt x="1216" y="0"/>
                    </a:lnTo>
                    <a:close/>
                    <a:moveTo>
                      <a:pt x="730" y="0"/>
                    </a:moveTo>
                    <a:lnTo>
                      <a:pt x="973" y="146"/>
                    </a:lnTo>
                    <a:lnTo>
                      <a:pt x="730" y="293"/>
                    </a:lnTo>
                    <a:lnTo>
                      <a:pt x="486" y="146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6" y="146"/>
                    </a:lnTo>
                    <a:lnTo>
                      <a:pt x="243" y="293"/>
                    </a:lnTo>
                    <a:lnTo>
                      <a:pt x="0" y="146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B9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3" name="Freeform 45"/>
              <p:cNvSpPr>
                <a:spLocks noEditPoints="1"/>
              </p:cNvSpPr>
              <p:nvPr/>
            </p:nvSpPr>
            <p:spPr bwMode="auto">
              <a:xfrm>
                <a:off x="3071" y="642"/>
                <a:ext cx="196" cy="116"/>
              </a:xfrm>
              <a:custGeom>
                <a:avLst/>
                <a:gdLst>
                  <a:gd name="T0" fmla="*/ 243 w 982"/>
                  <a:gd name="T1" fmla="*/ 294 h 580"/>
                  <a:gd name="T2" fmla="*/ 496 w 982"/>
                  <a:gd name="T3" fmla="*/ 445 h 580"/>
                  <a:gd name="T4" fmla="*/ 270 w 982"/>
                  <a:gd name="T5" fmla="*/ 580 h 580"/>
                  <a:gd name="T6" fmla="*/ 18 w 982"/>
                  <a:gd name="T7" fmla="*/ 429 h 580"/>
                  <a:gd name="T8" fmla="*/ 243 w 982"/>
                  <a:gd name="T9" fmla="*/ 294 h 580"/>
                  <a:gd name="T10" fmla="*/ 730 w 982"/>
                  <a:gd name="T11" fmla="*/ 0 h 580"/>
                  <a:gd name="T12" fmla="*/ 982 w 982"/>
                  <a:gd name="T13" fmla="*/ 152 h 580"/>
                  <a:gd name="T14" fmla="*/ 739 w 982"/>
                  <a:gd name="T15" fmla="*/ 298 h 580"/>
                  <a:gd name="T16" fmla="*/ 487 w 982"/>
                  <a:gd name="T17" fmla="*/ 147 h 580"/>
                  <a:gd name="T18" fmla="*/ 730 w 982"/>
                  <a:gd name="T19" fmla="*/ 0 h 580"/>
                  <a:gd name="T20" fmla="*/ 243 w 982"/>
                  <a:gd name="T21" fmla="*/ 0 h 580"/>
                  <a:gd name="T22" fmla="*/ 487 w 982"/>
                  <a:gd name="T23" fmla="*/ 147 h 580"/>
                  <a:gd name="T24" fmla="*/ 243 w 982"/>
                  <a:gd name="T25" fmla="*/ 294 h 580"/>
                  <a:gd name="T26" fmla="*/ 0 w 982"/>
                  <a:gd name="T27" fmla="*/ 147 h 580"/>
                  <a:gd name="T28" fmla="*/ 243 w 982"/>
                  <a:gd name="T2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2" h="580">
                    <a:moveTo>
                      <a:pt x="243" y="294"/>
                    </a:moveTo>
                    <a:lnTo>
                      <a:pt x="496" y="445"/>
                    </a:lnTo>
                    <a:lnTo>
                      <a:pt x="270" y="580"/>
                    </a:lnTo>
                    <a:lnTo>
                      <a:pt x="18" y="429"/>
                    </a:lnTo>
                    <a:lnTo>
                      <a:pt x="243" y="294"/>
                    </a:lnTo>
                    <a:close/>
                    <a:moveTo>
                      <a:pt x="730" y="0"/>
                    </a:moveTo>
                    <a:lnTo>
                      <a:pt x="982" y="152"/>
                    </a:lnTo>
                    <a:lnTo>
                      <a:pt x="739" y="298"/>
                    </a:lnTo>
                    <a:lnTo>
                      <a:pt x="487" y="147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7" y="147"/>
                    </a:lnTo>
                    <a:lnTo>
                      <a:pt x="243" y="294"/>
                    </a:lnTo>
                    <a:lnTo>
                      <a:pt x="0" y="147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4" name="Freeform 46"/>
              <p:cNvSpPr>
                <a:spLocks noEditPoints="1"/>
              </p:cNvSpPr>
              <p:nvPr/>
            </p:nvSpPr>
            <p:spPr bwMode="auto">
              <a:xfrm>
                <a:off x="2884" y="468"/>
                <a:ext cx="383" cy="174"/>
              </a:xfrm>
              <a:custGeom>
                <a:avLst/>
                <a:gdLst>
                  <a:gd name="T0" fmla="*/ 225 w 1918"/>
                  <a:gd name="T1" fmla="*/ 591 h 872"/>
                  <a:gd name="T2" fmla="*/ 449 w 1918"/>
                  <a:gd name="T3" fmla="*/ 726 h 872"/>
                  <a:gd name="T4" fmla="*/ 225 w 1918"/>
                  <a:gd name="T5" fmla="*/ 861 h 872"/>
                  <a:gd name="T6" fmla="*/ 0 w 1918"/>
                  <a:gd name="T7" fmla="*/ 726 h 872"/>
                  <a:gd name="T8" fmla="*/ 225 w 1918"/>
                  <a:gd name="T9" fmla="*/ 591 h 872"/>
                  <a:gd name="T10" fmla="*/ 1179 w 1918"/>
                  <a:gd name="T11" fmla="*/ 579 h 872"/>
                  <a:gd name="T12" fmla="*/ 1423 w 1918"/>
                  <a:gd name="T13" fmla="*/ 726 h 872"/>
                  <a:gd name="T14" fmla="*/ 1179 w 1918"/>
                  <a:gd name="T15" fmla="*/ 872 h 872"/>
                  <a:gd name="T16" fmla="*/ 936 w 1918"/>
                  <a:gd name="T17" fmla="*/ 726 h 872"/>
                  <a:gd name="T18" fmla="*/ 1179 w 1918"/>
                  <a:gd name="T19" fmla="*/ 579 h 872"/>
                  <a:gd name="T20" fmla="*/ 1675 w 1918"/>
                  <a:gd name="T21" fmla="*/ 281 h 872"/>
                  <a:gd name="T22" fmla="*/ 1918 w 1918"/>
                  <a:gd name="T23" fmla="*/ 428 h 872"/>
                  <a:gd name="T24" fmla="*/ 1666 w 1918"/>
                  <a:gd name="T25" fmla="*/ 579 h 872"/>
                  <a:gd name="T26" fmla="*/ 1423 w 1918"/>
                  <a:gd name="T27" fmla="*/ 433 h 872"/>
                  <a:gd name="T28" fmla="*/ 1675 w 1918"/>
                  <a:gd name="T29" fmla="*/ 281 h 872"/>
                  <a:gd name="T30" fmla="*/ 1206 w 1918"/>
                  <a:gd name="T31" fmla="*/ 0 h 872"/>
                  <a:gd name="T32" fmla="*/ 1432 w 1918"/>
                  <a:gd name="T33" fmla="*/ 134 h 872"/>
                  <a:gd name="T34" fmla="*/ 1179 w 1918"/>
                  <a:gd name="T35" fmla="*/ 287 h 872"/>
                  <a:gd name="T36" fmla="*/ 954 w 1918"/>
                  <a:gd name="T37" fmla="*/ 151 h 872"/>
                  <a:gd name="T38" fmla="*/ 1206 w 1918"/>
                  <a:gd name="T3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8" h="872">
                    <a:moveTo>
                      <a:pt x="225" y="591"/>
                    </a:moveTo>
                    <a:lnTo>
                      <a:pt x="449" y="726"/>
                    </a:lnTo>
                    <a:lnTo>
                      <a:pt x="225" y="861"/>
                    </a:lnTo>
                    <a:lnTo>
                      <a:pt x="0" y="726"/>
                    </a:lnTo>
                    <a:lnTo>
                      <a:pt x="225" y="591"/>
                    </a:lnTo>
                    <a:close/>
                    <a:moveTo>
                      <a:pt x="1179" y="579"/>
                    </a:moveTo>
                    <a:lnTo>
                      <a:pt x="1423" y="726"/>
                    </a:lnTo>
                    <a:lnTo>
                      <a:pt x="1179" y="872"/>
                    </a:lnTo>
                    <a:lnTo>
                      <a:pt x="936" y="726"/>
                    </a:lnTo>
                    <a:lnTo>
                      <a:pt x="1179" y="579"/>
                    </a:lnTo>
                    <a:close/>
                    <a:moveTo>
                      <a:pt x="1675" y="281"/>
                    </a:moveTo>
                    <a:lnTo>
                      <a:pt x="1918" y="428"/>
                    </a:lnTo>
                    <a:lnTo>
                      <a:pt x="1666" y="579"/>
                    </a:lnTo>
                    <a:lnTo>
                      <a:pt x="1423" y="433"/>
                    </a:lnTo>
                    <a:lnTo>
                      <a:pt x="1675" y="281"/>
                    </a:lnTo>
                    <a:close/>
                    <a:moveTo>
                      <a:pt x="1206" y="0"/>
                    </a:moveTo>
                    <a:lnTo>
                      <a:pt x="1432" y="134"/>
                    </a:lnTo>
                    <a:lnTo>
                      <a:pt x="1179" y="287"/>
                    </a:lnTo>
                    <a:lnTo>
                      <a:pt x="954" y="151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03" name="TextBox 102"/>
          <p:cNvSpPr txBox="1"/>
          <p:nvPr/>
        </p:nvSpPr>
        <p:spPr>
          <a:xfrm>
            <a:off x="6260977" y="5405976"/>
            <a:ext cx="1223054" cy="446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Tile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722529" y="3740373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Maps</a:t>
            </a:r>
          </a:p>
        </p:txBody>
      </p:sp>
      <p:cxnSp>
        <p:nvCxnSpPr>
          <p:cNvPr id="124" name="Straight Connector 123"/>
          <p:cNvCxnSpPr/>
          <p:nvPr/>
        </p:nvCxnSpPr>
        <p:spPr bwMode="auto">
          <a:xfrm>
            <a:off x="1607304" y="6163294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TextBox 124"/>
          <p:cNvSpPr txBox="1"/>
          <p:nvPr/>
        </p:nvSpPr>
        <p:spPr>
          <a:xfrm>
            <a:off x="5399418" y="6238500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Services</a:t>
            </a: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1607304" y="6507790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5219308" y="6590804"/>
            <a:ext cx="121711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       Data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296713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Feature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3353083" y="4265822"/>
            <a:ext cx="1220563" cy="998231"/>
            <a:chOff x="3353083" y="4265822"/>
            <a:chExt cx="1220563" cy="998231"/>
          </a:xfrm>
        </p:grpSpPr>
        <p:grpSp>
          <p:nvGrpSpPr>
            <p:cNvPr id="140" name="Group 139"/>
            <p:cNvGrpSpPr/>
            <p:nvPr/>
          </p:nvGrpSpPr>
          <p:grpSpPr>
            <a:xfrm>
              <a:off x="3353083" y="4265822"/>
              <a:ext cx="1220563" cy="998231"/>
              <a:chOff x="4764933" y="5061469"/>
              <a:chExt cx="1220563" cy="998231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4964832" y="5605753"/>
                <a:ext cx="569402" cy="453947"/>
                <a:chOff x="6474982" y="5524609"/>
                <a:chExt cx="569402" cy="453947"/>
              </a:xfrm>
            </p:grpSpPr>
            <p:sp>
              <p:nvSpPr>
                <p:cNvPr id="157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8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4764933" y="5061469"/>
                <a:ext cx="569402" cy="453947"/>
                <a:chOff x="6474982" y="5524609"/>
                <a:chExt cx="569402" cy="453947"/>
              </a:xfrm>
            </p:grpSpPr>
            <p:sp>
              <p:nvSpPr>
                <p:cNvPr id="155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6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5416094" y="5106990"/>
                <a:ext cx="569402" cy="453947"/>
                <a:chOff x="6474982" y="5524609"/>
                <a:chExt cx="569402" cy="453947"/>
              </a:xfrm>
            </p:grpSpPr>
            <p:sp>
              <p:nvSpPr>
                <p:cNvPr id="153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4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41" name="Group 12"/>
            <p:cNvGrpSpPr>
              <a:grpSpLocks noChangeAspect="1"/>
            </p:cNvGrpSpPr>
            <p:nvPr/>
          </p:nvGrpSpPr>
          <p:grpSpPr bwMode="auto">
            <a:xfrm>
              <a:off x="3602666" y="4491616"/>
              <a:ext cx="731520" cy="471090"/>
              <a:chOff x="1350" y="2326"/>
              <a:chExt cx="632" cy="407"/>
            </a:xfrm>
          </p:grpSpPr>
          <p:sp useBgFill="1">
            <p:nvSpPr>
              <p:cNvPr id="142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6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7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8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9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7492534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Image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7611538" y="4266325"/>
            <a:ext cx="1111250" cy="909638"/>
            <a:chOff x="6470960" y="4312512"/>
            <a:chExt cx="1111250" cy="909638"/>
          </a:xfrm>
        </p:grpSpPr>
        <p:grpSp>
          <p:nvGrpSpPr>
            <p:cNvPr id="162" name="Group 161"/>
            <p:cNvGrpSpPr/>
            <p:nvPr/>
          </p:nvGrpSpPr>
          <p:grpSpPr>
            <a:xfrm>
              <a:off x="6470960" y="4312512"/>
              <a:ext cx="1111250" cy="909638"/>
              <a:chOff x="6007821" y="2887476"/>
              <a:chExt cx="1111250" cy="909638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6007821" y="28874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72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3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4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5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6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7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8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9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0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1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2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3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4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5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6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7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9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0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1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2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3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4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5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6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7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8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9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0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1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2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3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4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5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6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7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8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9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0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1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2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3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4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6160221" y="30398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29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0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1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2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3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4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5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6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7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8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9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0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1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2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3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4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5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6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7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8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9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0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1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2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3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4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5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6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7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8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9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0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1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2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3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4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5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6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7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8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9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0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1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6312621" y="31922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186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7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8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9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0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1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2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3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4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5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6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7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8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9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0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2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3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5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6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7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8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9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0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1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2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3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4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5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6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7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8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9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0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1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2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3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4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5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6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7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8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>
              <a:off x="6683827" y="4503372"/>
              <a:ext cx="678876" cy="555516"/>
              <a:chOff x="2933204" y="4291597"/>
              <a:chExt cx="1052851" cy="817406"/>
            </a:xfrm>
          </p:grpSpPr>
          <p:grpSp>
            <p:nvGrpSpPr>
              <p:cNvPr id="164" name="Group 12"/>
              <p:cNvGrpSpPr>
                <a:grpSpLocks noChangeAspect="1"/>
              </p:cNvGrpSpPr>
              <p:nvPr/>
            </p:nvGrpSpPr>
            <p:grpSpPr bwMode="auto">
              <a:xfrm>
                <a:off x="2933204" y="4496092"/>
                <a:ext cx="1014164" cy="612911"/>
                <a:chOff x="1350" y="2326"/>
                <a:chExt cx="632" cy="407"/>
              </a:xfrm>
            </p:grpSpPr>
            <p:sp useBgFill="1">
              <p:nvSpPr>
                <p:cNvPr id="175" name="Freeform 14"/>
                <p:cNvSpPr>
                  <a:spLocks/>
                </p:cNvSpPr>
                <p:nvPr/>
              </p:nvSpPr>
              <p:spPr bwMode="auto">
                <a:xfrm>
                  <a:off x="1350" y="2326"/>
                  <a:ext cx="632" cy="407"/>
                </a:xfrm>
                <a:custGeom>
                  <a:avLst/>
                  <a:gdLst>
                    <a:gd name="T0" fmla="*/ 1578 w 3158"/>
                    <a:gd name="T1" fmla="*/ 0 h 2034"/>
                    <a:gd name="T2" fmla="*/ 1603 w 3158"/>
                    <a:gd name="T3" fmla="*/ 1 h 2034"/>
                    <a:gd name="T4" fmla="*/ 1630 w 3158"/>
                    <a:gd name="T5" fmla="*/ 4 h 2034"/>
                    <a:gd name="T6" fmla="*/ 1659 w 3158"/>
                    <a:gd name="T7" fmla="*/ 11 h 2034"/>
                    <a:gd name="T8" fmla="*/ 1688 w 3158"/>
                    <a:gd name="T9" fmla="*/ 21 h 2034"/>
                    <a:gd name="T10" fmla="*/ 1718 w 3158"/>
                    <a:gd name="T11" fmla="*/ 35 h 2034"/>
                    <a:gd name="T12" fmla="*/ 3049 w 3158"/>
                    <a:gd name="T13" fmla="*/ 834 h 2034"/>
                    <a:gd name="T14" fmla="*/ 3081 w 3158"/>
                    <a:gd name="T15" fmla="*/ 857 h 2034"/>
                    <a:gd name="T16" fmla="*/ 3107 w 3158"/>
                    <a:gd name="T17" fmla="*/ 884 h 2034"/>
                    <a:gd name="T18" fmla="*/ 3129 w 3158"/>
                    <a:gd name="T19" fmla="*/ 914 h 2034"/>
                    <a:gd name="T20" fmla="*/ 3145 w 3158"/>
                    <a:gd name="T21" fmla="*/ 947 h 2034"/>
                    <a:gd name="T22" fmla="*/ 3154 w 3158"/>
                    <a:gd name="T23" fmla="*/ 982 h 2034"/>
                    <a:gd name="T24" fmla="*/ 3158 w 3158"/>
                    <a:gd name="T25" fmla="*/ 1017 h 2034"/>
                    <a:gd name="T26" fmla="*/ 3154 w 3158"/>
                    <a:gd name="T27" fmla="*/ 1053 h 2034"/>
                    <a:gd name="T28" fmla="*/ 3145 w 3158"/>
                    <a:gd name="T29" fmla="*/ 1088 h 2034"/>
                    <a:gd name="T30" fmla="*/ 3129 w 3158"/>
                    <a:gd name="T31" fmla="*/ 1121 h 2034"/>
                    <a:gd name="T32" fmla="*/ 3107 w 3158"/>
                    <a:gd name="T33" fmla="*/ 1150 h 2034"/>
                    <a:gd name="T34" fmla="*/ 3081 w 3158"/>
                    <a:gd name="T35" fmla="*/ 1176 h 2034"/>
                    <a:gd name="T36" fmla="*/ 3049 w 3158"/>
                    <a:gd name="T37" fmla="*/ 1199 h 2034"/>
                    <a:gd name="T38" fmla="*/ 1718 w 3158"/>
                    <a:gd name="T39" fmla="*/ 1999 h 2034"/>
                    <a:gd name="T40" fmla="*/ 1689 w 3158"/>
                    <a:gd name="T41" fmla="*/ 2013 h 2034"/>
                    <a:gd name="T42" fmla="*/ 1659 w 3158"/>
                    <a:gd name="T43" fmla="*/ 2024 h 2034"/>
                    <a:gd name="T44" fmla="*/ 1630 w 3158"/>
                    <a:gd name="T45" fmla="*/ 2030 h 2034"/>
                    <a:gd name="T46" fmla="*/ 1603 w 3158"/>
                    <a:gd name="T47" fmla="*/ 2033 h 2034"/>
                    <a:gd name="T48" fmla="*/ 1578 w 3158"/>
                    <a:gd name="T49" fmla="*/ 2034 h 2034"/>
                    <a:gd name="T50" fmla="*/ 1555 w 3158"/>
                    <a:gd name="T51" fmla="*/ 2033 h 2034"/>
                    <a:gd name="T52" fmla="*/ 1528 w 3158"/>
                    <a:gd name="T53" fmla="*/ 2030 h 2034"/>
                    <a:gd name="T54" fmla="*/ 1498 w 3158"/>
                    <a:gd name="T55" fmla="*/ 2023 h 2034"/>
                    <a:gd name="T56" fmla="*/ 1468 w 3158"/>
                    <a:gd name="T57" fmla="*/ 2013 h 2034"/>
                    <a:gd name="T58" fmla="*/ 1439 w 3158"/>
                    <a:gd name="T59" fmla="*/ 1997 h 2034"/>
                    <a:gd name="T60" fmla="*/ 109 w 3158"/>
                    <a:gd name="T61" fmla="*/ 1199 h 2034"/>
                    <a:gd name="T62" fmla="*/ 77 w 3158"/>
                    <a:gd name="T63" fmla="*/ 1176 h 2034"/>
                    <a:gd name="T64" fmla="*/ 50 w 3158"/>
                    <a:gd name="T65" fmla="*/ 1150 h 2034"/>
                    <a:gd name="T66" fmla="*/ 29 w 3158"/>
                    <a:gd name="T67" fmla="*/ 1120 h 2034"/>
                    <a:gd name="T68" fmla="*/ 13 w 3158"/>
                    <a:gd name="T69" fmla="*/ 1087 h 2034"/>
                    <a:gd name="T70" fmla="*/ 4 w 3158"/>
                    <a:gd name="T71" fmla="*/ 1052 h 2034"/>
                    <a:gd name="T72" fmla="*/ 0 w 3158"/>
                    <a:gd name="T73" fmla="*/ 1016 h 2034"/>
                    <a:gd name="T74" fmla="*/ 4 w 3158"/>
                    <a:gd name="T75" fmla="*/ 979 h 2034"/>
                    <a:gd name="T76" fmla="*/ 13 w 3158"/>
                    <a:gd name="T77" fmla="*/ 946 h 2034"/>
                    <a:gd name="T78" fmla="*/ 29 w 3158"/>
                    <a:gd name="T79" fmla="*/ 913 h 2034"/>
                    <a:gd name="T80" fmla="*/ 51 w 3158"/>
                    <a:gd name="T81" fmla="*/ 883 h 2034"/>
                    <a:gd name="T82" fmla="*/ 77 w 3158"/>
                    <a:gd name="T83" fmla="*/ 856 h 2034"/>
                    <a:gd name="T84" fmla="*/ 109 w 3158"/>
                    <a:gd name="T85" fmla="*/ 834 h 2034"/>
                    <a:gd name="T86" fmla="*/ 1440 w 3158"/>
                    <a:gd name="T87" fmla="*/ 36 h 2034"/>
                    <a:gd name="T88" fmla="*/ 1469 w 3158"/>
                    <a:gd name="T89" fmla="*/ 21 h 2034"/>
                    <a:gd name="T90" fmla="*/ 1499 w 3158"/>
                    <a:gd name="T91" fmla="*/ 11 h 2034"/>
                    <a:gd name="T92" fmla="*/ 1528 w 3158"/>
                    <a:gd name="T93" fmla="*/ 4 h 2034"/>
                    <a:gd name="T94" fmla="*/ 1555 w 3158"/>
                    <a:gd name="T95" fmla="*/ 1 h 2034"/>
                    <a:gd name="T96" fmla="*/ 1578 w 3158"/>
                    <a:gd name="T97" fmla="*/ 0 h 20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4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4"/>
                      </a:lnTo>
                      <a:lnTo>
                        <a:pt x="1659" y="11"/>
                      </a:lnTo>
                      <a:lnTo>
                        <a:pt x="1688" y="21"/>
                      </a:lnTo>
                      <a:lnTo>
                        <a:pt x="1718" y="35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7"/>
                      </a:lnTo>
                      <a:lnTo>
                        <a:pt x="3154" y="982"/>
                      </a:lnTo>
                      <a:lnTo>
                        <a:pt x="3158" y="1017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9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4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3"/>
                      </a:lnTo>
                      <a:lnTo>
                        <a:pt x="1468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20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6"/>
                      </a:lnTo>
                      <a:lnTo>
                        <a:pt x="4" y="979"/>
                      </a:lnTo>
                      <a:lnTo>
                        <a:pt x="13" y="946"/>
                      </a:lnTo>
                      <a:lnTo>
                        <a:pt x="29" y="913"/>
                      </a:lnTo>
                      <a:lnTo>
                        <a:pt x="51" y="883"/>
                      </a:lnTo>
                      <a:lnTo>
                        <a:pt x="77" y="856"/>
                      </a:lnTo>
                      <a:lnTo>
                        <a:pt x="109" y="834"/>
                      </a:lnTo>
                      <a:lnTo>
                        <a:pt x="1440" y="36"/>
                      </a:lnTo>
                      <a:lnTo>
                        <a:pt x="1469" y="21"/>
                      </a:lnTo>
                      <a:lnTo>
                        <a:pt x="1499" y="11"/>
                      </a:lnTo>
                      <a:lnTo>
                        <a:pt x="1528" y="4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6" name="Freeform 15"/>
                <p:cNvSpPr>
                  <a:spLocks/>
                </p:cNvSpPr>
                <p:nvPr/>
              </p:nvSpPr>
              <p:spPr bwMode="auto">
                <a:xfrm>
                  <a:off x="1382" y="2358"/>
                  <a:ext cx="568" cy="343"/>
                </a:xfrm>
                <a:custGeom>
                  <a:avLst/>
                  <a:gdLst>
                    <a:gd name="T0" fmla="*/ 1418 w 2838"/>
                    <a:gd name="T1" fmla="*/ 0 h 1714"/>
                    <a:gd name="T2" fmla="*/ 1440 w 2838"/>
                    <a:gd name="T3" fmla="*/ 1 h 1714"/>
                    <a:gd name="T4" fmla="*/ 1460 w 2838"/>
                    <a:gd name="T5" fmla="*/ 6 h 1714"/>
                    <a:gd name="T6" fmla="*/ 1476 w 2838"/>
                    <a:gd name="T7" fmla="*/ 13 h 1714"/>
                    <a:gd name="T8" fmla="*/ 2807 w 2838"/>
                    <a:gd name="T9" fmla="*/ 811 h 1714"/>
                    <a:gd name="T10" fmla="*/ 2824 w 2838"/>
                    <a:gd name="T11" fmla="*/ 825 h 1714"/>
                    <a:gd name="T12" fmla="*/ 2835 w 2838"/>
                    <a:gd name="T13" fmla="*/ 841 h 1714"/>
                    <a:gd name="T14" fmla="*/ 2838 w 2838"/>
                    <a:gd name="T15" fmla="*/ 857 h 1714"/>
                    <a:gd name="T16" fmla="*/ 2835 w 2838"/>
                    <a:gd name="T17" fmla="*/ 874 h 1714"/>
                    <a:gd name="T18" fmla="*/ 2824 w 2838"/>
                    <a:gd name="T19" fmla="*/ 888 h 1714"/>
                    <a:gd name="T20" fmla="*/ 2807 w 2838"/>
                    <a:gd name="T21" fmla="*/ 903 h 1714"/>
                    <a:gd name="T22" fmla="*/ 1476 w 2838"/>
                    <a:gd name="T23" fmla="*/ 1701 h 1714"/>
                    <a:gd name="T24" fmla="*/ 1460 w 2838"/>
                    <a:gd name="T25" fmla="*/ 1708 h 1714"/>
                    <a:gd name="T26" fmla="*/ 1440 w 2838"/>
                    <a:gd name="T27" fmla="*/ 1713 h 1714"/>
                    <a:gd name="T28" fmla="*/ 1418 w 2838"/>
                    <a:gd name="T29" fmla="*/ 1714 h 1714"/>
                    <a:gd name="T30" fmla="*/ 1397 w 2838"/>
                    <a:gd name="T31" fmla="*/ 1713 h 1714"/>
                    <a:gd name="T32" fmla="*/ 1378 w 2838"/>
                    <a:gd name="T33" fmla="*/ 1708 h 1714"/>
                    <a:gd name="T34" fmla="*/ 1362 w 2838"/>
                    <a:gd name="T35" fmla="*/ 1701 h 1714"/>
                    <a:gd name="T36" fmla="*/ 31 w 2838"/>
                    <a:gd name="T37" fmla="*/ 903 h 1714"/>
                    <a:gd name="T38" fmla="*/ 15 w 2838"/>
                    <a:gd name="T39" fmla="*/ 891 h 1714"/>
                    <a:gd name="T40" fmla="*/ 6 w 2838"/>
                    <a:gd name="T41" fmla="*/ 877 h 1714"/>
                    <a:gd name="T42" fmla="*/ 0 w 2838"/>
                    <a:gd name="T43" fmla="*/ 864 h 1714"/>
                    <a:gd name="T44" fmla="*/ 0 w 2838"/>
                    <a:gd name="T45" fmla="*/ 850 h 1714"/>
                    <a:gd name="T46" fmla="*/ 6 w 2838"/>
                    <a:gd name="T47" fmla="*/ 836 h 1714"/>
                    <a:gd name="T48" fmla="*/ 15 w 2838"/>
                    <a:gd name="T49" fmla="*/ 823 h 1714"/>
                    <a:gd name="T50" fmla="*/ 31 w 2838"/>
                    <a:gd name="T51" fmla="*/ 811 h 1714"/>
                    <a:gd name="T52" fmla="*/ 1362 w 2838"/>
                    <a:gd name="T53" fmla="*/ 13 h 1714"/>
                    <a:gd name="T54" fmla="*/ 1378 w 2838"/>
                    <a:gd name="T55" fmla="*/ 6 h 1714"/>
                    <a:gd name="T56" fmla="*/ 1397 w 2838"/>
                    <a:gd name="T57" fmla="*/ 1 h 1714"/>
                    <a:gd name="T58" fmla="*/ 1418 w 2838"/>
                    <a:gd name="T59" fmla="*/ 0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8" h="1714">
                      <a:moveTo>
                        <a:pt x="1418" y="0"/>
                      </a:moveTo>
                      <a:lnTo>
                        <a:pt x="1440" y="1"/>
                      </a:lnTo>
                      <a:lnTo>
                        <a:pt x="1460" y="6"/>
                      </a:lnTo>
                      <a:lnTo>
                        <a:pt x="1476" y="13"/>
                      </a:lnTo>
                      <a:lnTo>
                        <a:pt x="2807" y="811"/>
                      </a:lnTo>
                      <a:lnTo>
                        <a:pt x="2824" y="825"/>
                      </a:lnTo>
                      <a:lnTo>
                        <a:pt x="2835" y="841"/>
                      </a:lnTo>
                      <a:lnTo>
                        <a:pt x="2838" y="857"/>
                      </a:lnTo>
                      <a:lnTo>
                        <a:pt x="2835" y="874"/>
                      </a:lnTo>
                      <a:lnTo>
                        <a:pt x="2824" y="888"/>
                      </a:lnTo>
                      <a:lnTo>
                        <a:pt x="2807" y="903"/>
                      </a:lnTo>
                      <a:lnTo>
                        <a:pt x="1476" y="1701"/>
                      </a:lnTo>
                      <a:lnTo>
                        <a:pt x="1460" y="1708"/>
                      </a:lnTo>
                      <a:lnTo>
                        <a:pt x="1440" y="1713"/>
                      </a:lnTo>
                      <a:lnTo>
                        <a:pt x="1418" y="1714"/>
                      </a:lnTo>
                      <a:lnTo>
                        <a:pt x="1397" y="1713"/>
                      </a:lnTo>
                      <a:lnTo>
                        <a:pt x="1378" y="1708"/>
                      </a:lnTo>
                      <a:lnTo>
                        <a:pt x="1362" y="1701"/>
                      </a:lnTo>
                      <a:lnTo>
                        <a:pt x="31" y="903"/>
                      </a:lnTo>
                      <a:lnTo>
                        <a:pt x="15" y="891"/>
                      </a:lnTo>
                      <a:lnTo>
                        <a:pt x="6" y="877"/>
                      </a:lnTo>
                      <a:lnTo>
                        <a:pt x="0" y="864"/>
                      </a:lnTo>
                      <a:lnTo>
                        <a:pt x="0" y="850"/>
                      </a:lnTo>
                      <a:lnTo>
                        <a:pt x="6" y="836"/>
                      </a:lnTo>
                      <a:lnTo>
                        <a:pt x="15" y="823"/>
                      </a:lnTo>
                      <a:lnTo>
                        <a:pt x="31" y="811"/>
                      </a:lnTo>
                      <a:lnTo>
                        <a:pt x="1362" y="13"/>
                      </a:lnTo>
                      <a:lnTo>
                        <a:pt x="1378" y="6"/>
                      </a:lnTo>
                      <a:lnTo>
                        <a:pt x="1397" y="1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7" name="Freeform 16"/>
                <p:cNvSpPr>
                  <a:spLocks/>
                </p:cNvSpPr>
                <p:nvPr/>
              </p:nvSpPr>
              <p:spPr bwMode="auto">
                <a:xfrm>
                  <a:off x="1422" y="2383"/>
                  <a:ext cx="488" cy="293"/>
                </a:xfrm>
                <a:custGeom>
                  <a:avLst/>
                  <a:gdLst>
                    <a:gd name="T0" fmla="*/ 1219 w 2438"/>
                    <a:gd name="T1" fmla="*/ 0 h 1463"/>
                    <a:gd name="T2" fmla="*/ 2438 w 2438"/>
                    <a:gd name="T3" fmla="*/ 732 h 1463"/>
                    <a:gd name="T4" fmla="*/ 1219 w 2438"/>
                    <a:gd name="T5" fmla="*/ 1463 h 1463"/>
                    <a:gd name="T6" fmla="*/ 0 w 2438"/>
                    <a:gd name="T7" fmla="*/ 732 h 1463"/>
                    <a:gd name="T8" fmla="*/ 1219 w 2438"/>
                    <a:gd name="T9" fmla="*/ 0 h 1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38" h="1463">
                      <a:moveTo>
                        <a:pt x="1219" y="0"/>
                      </a:moveTo>
                      <a:lnTo>
                        <a:pt x="2438" y="732"/>
                      </a:lnTo>
                      <a:lnTo>
                        <a:pt x="1219" y="1463"/>
                      </a:lnTo>
                      <a:lnTo>
                        <a:pt x="0" y="732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8" name="Freeform 17"/>
                <p:cNvSpPr>
                  <a:spLocks/>
                </p:cNvSpPr>
                <p:nvPr/>
              </p:nvSpPr>
              <p:spPr bwMode="auto">
                <a:xfrm>
                  <a:off x="1607" y="2517"/>
                  <a:ext cx="138" cy="159"/>
                </a:xfrm>
                <a:custGeom>
                  <a:avLst/>
                  <a:gdLst>
                    <a:gd name="T0" fmla="*/ 593 w 690"/>
                    <a:gd name="T1" fmla="*/ 2 h 794"/>
                    <a:gd name="T2" fmla="*/ 584 w 690"/>
                    <a:gd name="T3" fmla="*/ 21 h 794"/>
                    <a:gd name="T4" fmla="*/ 567 w 690"/>
                    <a:gd name="T5" fmla="*/ 56 h 794"/>
                    <a:gd name="T6" fmla="*/ 550 w 690"/>
                    <a:gd name="T7" fmla="*/ 102 h 794"/>
                    <a:gd name="T8" fmla="*/ 534 w 690"/>
                    <a:gd name="T9" fmla="*/ 156 h 794"/>
                    <a:gd name="T10" fmla="*/ 527 w 690"/>
                    <a:gd name="T11" fmla="*/ 214 h 794"/>
                    <a:gd name="T12" fmla="*/ 532 w 690"/>
                    <a:gd name="T13" fmla="*/ 274 h 794"/>
                    <a:gd name="T14" fmla="*/ 555 w 690"/>
                    <a:gd name="T15" fmla="*/ 340 h 794"/>
                    <a:gd name="T16" fmla="*/ 592 w 690"/>
                    <a:gd name="T17" fmla="*/ 411 h 794"/>
                    <a:gd name="T18" fmla="*/ 633 w 690"/>
                    <a:gd name="T19" fmla="*/ 479 h 794"/>
                    <a:gd name="T20" fmla="*/ 673 w 690"/>
                    <a:gd name="T21" fmla="*/ 536 h 794"/>
                    <a:gd name="T22" fmla="*/ 297 w 690"/>
                    <a:gd name="T23" fmla="*/ 794 h 794"/>
                    <a:gd name="T24" fmla="*/ 18 w 690"/>
                    <a:gd name="T25" fmla="*/ 573 h 794"/>
                    <a:gd name="T26" fmla="*/ 50 w 690"/>
                    <a:gd name="T27" fmla="*/ 473 h 794"/>
                    <a:gd name="T28" fmla="*/ 66 w 690"/>
                    <a:gd name="T29" fmla="*/ 359 h 794"/>
                    <a:gd name="T30" fmla="*/ 64 w 690"/>
                    <a:gd name="T31" fmla="*/ 268 h 794"/>
                    <a:gd name="T32" fmla="*/ 53 w 690"/>
                    <a:gd name="T33" fmla="*/ 197 h 794"/>
                    <a:gd name="T34" fmla="*/ 37 w 690"/>
                    <a:gd name="T35" fmla="*/ 146 h 794"/>
                    <a:gd name="T36" fmla="*/ 23 w 690"/>
                    <a:gd name="T37" fmla="*/ 112 h 794"/>
                    <a:gd name="T38" fmla="*/ 13 w 690"/>
                    <a:gd name="T39" fmla="*/ 97 h 794"/>
                    <a:gd name="T40" fmla="*/ 15 w 690"/>
                    <a:gd name="T41" fmla="*/ 93 h 794"/>
                    <a:gd name="T42" fmla="*/ 39 w 690"/>
                    <a:gd name="T43" fmla="*/ 86 h 794"/>
                    <a:gd name="T44" fmla="*/ 81 w 690"/>
                    <a:gd name="T45" fmla="*/ 74 h 794"/>
                    <a:gd name="T46" fmla="*/ 134 w 690"/>
                    <a:gd name="T47" fmla="*/ 59 h 794"/>
                    <a:gd name="T48" fmla="*/ 191 w 690"/>
                    <a:gd name="T49" fmla="*/ 45 h 794"/>
                    <a:gd name="T50" fmla="*/ 246 w 690"/>
                    <a:gd name="T51" fmla="*/ 34 h 794"/>
                    <a:gd name="T52" fmla="*/ 296 w 690"/>
                    <a:gd name="T53" fmla="*/ 28 h 794"/>
                    <a:gd name="T54" fmla="*/ 356 w 690"/>
                    <a:gd name="T55" fmla="*/ 21 h 794"/>
                    <a:gd name="T56" fmla="*/ 423 w 690"/>
                    <a:gd name="T57" fmla="*/ 15 h 794"/>
                    <a:gd name="T58" fmla="*/ 488 w 690"/>
                    <a:gd name="T59" fmla="*/ 8 h 794"/>
                    <a:gd name="T60" fmla="*/ 542 w 690"/>
                    <a:gd name="T61" fmla="*/ 4 h 794"/>
                    <a:gd name="T62" fmla="*/ 581 w 690"/>
                    <a:gd name="T63" fmla="*/ 1 h 794"/>
                    <a:gd name="T64" fmla="*/ 596 w 690"/>
                    <a:gd name="T65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94">
                      <a:moveTo>
                        <a:pt x="596" y="0"/>
                      </a:moveTo>
                      <a:lnTo>
                        <a:pt x="593" y="2"/>
                      </a:lnTo>
                      <a:lnTo>
                        <a:pt x="590" y="10"/>
                      </a:lnTo>
                      <a:lnTo>
                        <a:pt x="584" y="21"/>
                      </a:lnTo>
                      <a:lnTo>
                        <a:pt x="575" y="36"/>
                      </a:lnTo>
                      <a:lnTo>
                        <a:pt x="567" y="56"/>
                      </a:lnTo>
                      <a:lnTo>
                        <a:pt x="558" y="77"/>
                      </a:lnTo>
                      <a:lnTo>
                        <a:pt x="550" y="102"/>
                      </a:lnTo>
                      <a:lnTo>
                        <a:pt x="541" y="127"/>
                      </a:lnTo>
                      <a:lnTo>
                        <a:pt x="534" y="156"/>
                      </a:lnTo>
                      <a:lnTo>
                        <a:pt x="529" y="185"/>
                      </a:lnTo>
                      <a:lnTo>
                        <a:pt x="527" y="214"/>
                      </a:lnTo>
                      <a:lnTo>
                        <a:pt x="528" y="244"/>
                      </a:lnTo>
                      <a:lnTo>
                        <a:pt x="532" y="274"/>
                      </a:lnTo>
                      <a:lnTo>
                        <a:pt x="540" y="303"/>
                      </a:lnTo>
                      <a:lnTo>
                        <a:pt x="555" y="340"/>
                      </a:lnTo>
                      <a:lnTo>
                        <a:pt x="573" y="375"/>
                      </a:lnTo>
                      <a:lnTo>
                        <a:pt x="592" y="411"/>
                      </a:lnTo>
                      <a:lnTo>
                        <a:pt x="613" y="446"/>
                      </a:lnTo>
                      <a:lnTo>
                        <a:pt x="633" y="479"/>
                      </a:lnTo>
                      <a:lnTo>
                        <a:pt x="654" y="509"/>
                      </a:lnTo>
                      <a:lnTo>
                        <a:pt x="673" y="536"/>
                      </a:lnTo>
                      <a:lnTo>
                        <a:pt x="690" y="559"/>
                      </a:lnTo>
                      <a:lnTo>
                        <a:pt x="297" y="794"/>
                      </a:lnTo>
                      <a:lnTo>
                        <a:pt x="0" y="617"/>
                      </a:lnTo>
                      <a:lnTo>
                        <a:pt x="18" y="573"/>
                      </a:lnTo>
                      <a:lnTo>
                        <a:pt x="36" y="525"/>
                      </a:lnTo>
                      <a:lnTo>
                        <a:pt x="50" y="473"/>
                      </a:lnTo>
                      <a:lnTo>
                        <a:pt x="61" y="417"/>
                      </a:lnTo>
                      <a:lnTo>
                        <a:pt x="66" y="359"/>
                      </a:lnTo>
                      <a:lnTo>
                        <a:pt x="66" y="311"/>
                      </a:lnTo>
                      <a:lnTo>
                        <a:pt x="64" y="268"/>
                      </a:lnTo>
                      <a:lnTo>
                        <a:pt x="59" y="231"/>
                      </a:lnTo>
                      <a:lnTo>
                        <a:pt x="53" y="197"/>
                      </a:lnTo>
                      <a:lnTo>
                        <a:pt x="46" y="169"/>
                      </a:lnTo>
                      <a:lnTo>
                        <a:pt x="37" y="146"/>
                      </a:lnTo>
                      <a:lnTo>
                        <a:pt x="30" y="127"/>
                      </a:lnTo>
                      <a:lnTo>
                        <a:pt x="23" y="112"/>
                      </a:lnTo>
                      <a:lnTo>
                        <a:pt x="16" y="103"/>
                      </a:lnTo>
                      <a:lnTo>
                        <a:pt x="13" y="97"/>
                      </a:lnTo>
                      <a:lnTo>
                        <a:pt x="12" y="94"/>
                      </a:lnTo>
                      <a:lnTo>
                        <a:pt x="15" y="93"/>
                      </a:lnTo>
                      <a:lnTo>
                        <a:pt x="25" y="91"/>
                      </a:lnTo>
                      <a:lnTo>
                        <a:pt x="39" y="86"/>
                      </a:lnTo>
                      <a:lnTo>
                        <a:pt x="59" y="80"/>
                      </a:lnTo>
                      <a:lnTo>
                        <a:pt x="81" y="74"/>
                      </a:lnTo>
                      <a:lnTo>
                        <a:pt x="106" y="66"/>
                      </a:lnTo>
                      <a:lnTo>
                        <a:pt x="134" y="59"/>
                      </a:lnTo>
                      <a:lnTo>
                        <a:pt x="163" y="52"/>
                      </a:lnTo>
                      <a:lnTo>
                        <a:pt x="191" y="45"/>
                      </a:lnTo>
                      <a:lnTo>
                        <a:pt x="220" y="39"/>
                      </a:lnTo>
                      <a:lnTo>
                        <a:pt x="246" y="34"/>
                      </a:lnTo>
                      <a:lnTo>
                        <a:pt x="269" y="31"/>
                      </a:lnTo>
                      <a:lnTo>
                        <a:pt x="296" y="28"/>
                      </a:lnTo>
                      <a:lnTo>
                        <a:pt x="325" y="24"/>
                      </a:lnTo>
                      <a:lnTo>
                        <a:pt x="356" y="21"/>
                      </a:lnTo>
                      <a:lnTo>
                        <a:pt x="390" y="18"/>
                      </a:lnTo>
                      <a:lnTo>
                        <a:pt x="423" y="15"/>
                      </a:lnTo>
                      <a:lnTo>
                        <a:pt x="457" y="11"/>
                      </a:lnTo>
                      <a:lnTo>
                        <a:pt x="488" y="8"/>
                      </a:lnTo>
                      <a:lnTo>
                        <a:pt x="517" y="6"/>
                      </a:lnTo>
                      <a:lnTo>
                        <a:pt x="542" y="4"/>
                      </a:lnTo>
                      <a:lnTo>
                        <a:pt x="564" y="2"/>
                      </a:lnTo>
                      <a:lnTo>
                        <a:pt x="581" y="1"/>
                      </a:lnTo>
                      <a:lnTo>
                        <a:pt x="592" y="0"/>
                      </a:ln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9" name="Freeform 18"/>
                <p:cNvSpPr>
                  <a:spLocks/>
                </p:cNvSpPr>
                <p:nvPr/>
              </p:nvSpPr>
              <p:spPr bwMode="auto">
                <a:xfrm>
                  <a:off x="1714" y="2517"/>
                  <a:ext cx="163" cy="115"/>
                </a:xfrm>
                <a:custGeom>
                  <a:avLst/>
                  <a:gdLst>
                    <a:gd name="T0" fmla="*/ 58 w 813"/>
                    <a:gd name="T1" fmla="*/ 0 h 574"/>
                    <a:gd name="T2" fmla="*/ 61 w 813"/>
                    <a:gd name="T3" fmla="*/ 0 h 574"/>
                    <a:gd name="T4" fmla="*/ 75 w 813"/>
                    <a:gd name="T5" fmla="*/ 0 h 574"/>
                    <a:gd name="T6" fmla="*/ 94 w 813"/>
                    <a:gd name="T7" fmla="*/ 1 h 574"/>
                    <a:gd name="T8" fmla="*/ 119 w 813"/>
                    <a:gd name="T9" fmla="*/ 2 h 574"/>
                    <a:gd name="T10" fmla="*/ 150 w 813"/>
                    <a:gd name="T11" fmla="*/ 5 h 574"/>
                    <a:gd name="T12" fmla="*/ 183 w 813"/>
                    <a:gd name="T13" fmla="*/ 7 h 574"/>
                    <a:gd name="T14" fmla="*/ 221 w 813"/>
                    <a:gd name="T15" fmla="*/ 10 h 574"/>
                    <a:gd name="T16" fmla="*/ 261 w 813"/>
                    <a:gd name="T17" fmla="*/ 13 h 574"/>
                    <a:gd name="T18" fmla="*/ 301 w 813"/>
                    <a:gd name="T19" fmla="*/ 17 h 574"/>
                    <a:gd name="T20" fmla="*/ 341 w 813"/>
                    <a:gd name="T21" fmla="*/ 22 h 574"/>
                    <a:gd name="T22" fmla="*/ 380 w 813"/>
                    <a:gd name="T23" fmla="*/ 27 h 574"/>
                    <a:gd name="T24" fmla="*/ 417 w 813"/>
                    <a:gd name="T25" fmla="*/ 33 h 574"/>
                    <a:gd name="T26" fmla="*/ 452 w 813"/>
                    <a:gd name="T27" fmla="*/ 40 h 574"/>
                    <a:gd name="T28" fmla="*/ 484 w 813"/>
                    <a:gd name="T29" fmla="*/ 47 h 574"/>
                    <a:gd name="T30" fmla="*/ 522 w 813"/>
                    <a:gd name="T31" fmla="*/ 58 h 574"/>
                    <a:gd name="T32" fmla="*/ 561 w 813"/>
                    <a:gd name="T33" fmla="*/ 70 h 574"/>
                    <a:gd name="T34" fmla="*/ 602 w 813"/>
                    <a:gd name="T35" fmla="*/ 83 h 574"/>
                    <a:gd name="T36" fmla="*/ 642 w 813"/>
                    <a:gd name="T37" fmla="*/ 97 h 574"/>
                    <a:gd name="T38" fmla="*/ 682 w 813"/>
                    <a:gd name="T39" fmla="*/ 111 h 574"/>
                    <a:gd name="T40" fmla="*/ 720 w 813"/>
                    <a:gd name="T41" fmla="*/ 126 h 574"/>
                    <a:gd name="T42" fmla="*/ 755 w 813"/>
                    <a:gd name="T43" fmla="*/ 139 h 574"/>
                    <a:gd name="T44" fmla="*/ 787 w 813"/>
                    <a:gd name="T45" fmla="*/ 151 h 574"/>
                    <a:gd name="T46" fmla="*/ 813 w 813"/>
                    <a:gd name="T47" fmla="*/ 162 h 574"/>
                    <a:gd name="T48" fmla="*/ 127 w 813"/>
                    <a:gd name="T49" fmla="*/ 574 h 574"/>
                    <a:gd name="T50" fmla="*/ 106 w 813"/>
                    <a:gd name="T51" fmla="*/ 544 h 574"/>
                    <a:gd name="T52" fmla="*/ 84 w 813"/>
                    <a:gd name="T53" fmla="*/ 509 h 574"/>
                    <a:gd name="T54" fmla="*/ 62 w 813"/>
                    <a:gd name="T55" fmla="*/ 472 h 574"/>
                    <a:gd name="T56" fmla="*/ 42 w 813"/>
                    <a:gd name="T57" fmla="*/ 432 h 574"/>
                    <a:gd name="T58" fmla="*/ 25 w 813"/>
                    <a:gd name="T59" fmla="*/ 389 h 574"/>
                    <a:gd name="T60" fmla="*/ 10 w 813"/>
                    <a:gd name="T61" fmla="*/ 347 h 574"/>
                    <a:gd name="T62" fmla="*/ 2 w 813"/>
                    <a:gd name="T63" fmla="*/ 303 h 574"/>
                    <a:gd name="T64" fmla="*/ 0 w 813"/>
                    <a:gd name="T65" fmla="*/ 265 h 574"/>
                    <a:gd name="T66" fmla="*/ 0 w 813"/>
                    <a:gd name="T67" fmla="*/ 227 h 574"/>
                    <a:gd name="T68" fmla="*/ 2 w 813"/>
                    <a:gd name="T69" fmla="*/ 191 h 574"/>
                    <a:gd name="T70" fmla="*/ 8 w 813"/>
                    <a:gd name="T71" fmla="*/ 156 h 574"/>
                    <a:gd name="T72" fmla="*/ 14 w 813"/>
                    <a:gd name="T73" fmla="*/ 123 h 574"/>
                    <a:gd name="T74" fmla="*/ 23 w 813"/>
                    <a:gd name="T75" fmla="*/ 93 h 574"/>
                    <a:gd name="T76" fmla="*/ 31 w 813"/>
                    <a:gd name="T77" fmla="*/ 66 h 574"/>
                    <a:gd name="T78" fmla="*/ 38 w 813"/>
                    <a:gd name="T79" fmla="*/ 44 h 574"/>
                    <a:gd name="T80" fmla="*/ 46 w 813"/>
                    <a:gd name="T81" fmla="*/ 25 h 574"/>
                    <a:gd name="T82" fmla="*/ 52 w 813"/>
                    <a:gd name="T83" fmla="*/ 11 h 574"/>
                    <a:gd name="T84" fmla="*/ 55 w 813"/>
                    <a:gd name="T85" fmla="*/ 2 h 574"/>
                    <a:gd name="T86" fmla="*/ 58 w 813"/>
                    <a:gd name="T87" fmla="*/ 0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13" h="574">
                      <a:moveTo>
                        <a:pt x="58" y="0"/>
                      </a:moveTo>
                      <a:lnTo>
                        <a:pt x="61" y="0"/>
                      </a:lnTo>
                      <a:lnTo>
                        <a:pt x="75" y="0"/>
                      </a:lnTo>
                      <a:lnTo>
                        <a:pt x="94" y="1"/>
                      </a:lnTo>
                      <a:lnTo>
                        <a:pt x="119" y="2"/>
                      </a:lnTo>
                      <a:lnTo>
                        <a:pt x="150" y="5"/>
                      </a:lnTo>
                      <a:lnTo>
                        <a:pt x="183" y="7"/>
                      </a:lnTo>
                      <a:lnTo>
                        <a:pt x="221" y="10"/>
                      </a:lnTo>
                      <a:lnTo>
                        <a:pt x="261" y="13"/>
                      </a:lnTo>
                      <a:lnTo>
                        <a:pt x="301" y="17"/>
                      </a:lnTo>
                      <a:lnTo>
                        <a:pt x="341" y="22"/>
                      </a:lnTo>
                      <a:lnTo>
                        <a:pt x="380" y="27"/>
                      </a:lnTo>
                      <a:lnTo>
                        <a:pt x="417" y="33"/>
                      </a:lnTo>
                      <a:lnTo>
                        <a:pt x="452" y="40"/>
                      </a:lnTo>
                      <a:lnTo>
                        <a:pt x="484" y="47"/>
                      </a:lnTo>
                      <a:lnTo>
                        <a:pt x="522" y="58"/>
                      </a:lnTo>
                      <a:lnTo>
                        <a:pt x="561" y="70"/>
                      </a:lnTo>
                      <a:lnTo>
                        <a:pt x="602" y="83"/>
                      </a:lnTo>
                      <a:lnTo>
                        <a:pt x="642" y="97"/>
                      </a:lnTo>
                      <a:lnTo>
                        <a:pt x="682" y="111"/>
                      </a:lnTo>
                      <a:lnTo>
                        <a:pt x="720" y="126"/>
                      </a:lnTo>
                      <a:lnTo>
                        <a:pt x="755" y="139"/>
                      </a:lnTo>
                      <a:lnTo>
                        <a:pt x="787" y="151"/>
                      </a:lnTo>
                      <a:lnTo>
                        <a:pt x="813" y="162"/>
                      </a:lnTo>
                      <a:lnTo>
                        <a:pt x="127" y="574"/>
                      </a:lnTo>
                      <a:lnTo>
                        <a:pt x="106" y="544"/>
                      </a:lnTo>
                      <a:lnTo>
                        <a:pt x="84" y="509"/>
                      </a:lnTo>
                      <a:lnTo>
                        <a:pt x="62" y="472"/>
                      </a:lnTo>
                      <a:lnTo>
                        <a:pt x="42" y="432"/>
                      </a:lnTo>
                      <a:lnTo>
                        <a:pt x="25" y="389"/>
                      </a:lnTo>
                      <a:lnTo>
                        <a:pt x="10" y="347"/>
                      </a:lnTo>
                      <a:lnTo>
                        <a:pt x="2" y="303"/>
                      </a:lnTo>
                      <a:lnTo>
                        <a:pt x="0" y="265"/>
                      </a:lnTo>
                      <a:lnTo>
                        <a:pt x="0" y="227"/>
                      </a:lnTo>
                      <a:lnTo>
                        <a:pt x="2" y="191"/>
                      </a:lnTo>
                      <a:lnTo>
                        <a:pt x="8" y="156"/>
                      </a:lnTo>
                      <a:lnTo>
                        <a:pt x="14" y="123"/>
                      </a:lnTo>
                      <a:lnTo>
                        <a:pt x="23" y="93"/>
                      </a:lnTo>
                      <a:lnTo>
                        <a:pt x="31" y="66"/>
                      </a:lnTo>
                      <a:lnTo>
                        <a:pt x="38" y="44"/>
                      </a:lnTo>
                      <a:lnTo>
                        <a:pt x="46" y="25"/>
                      </a:lnTo>
                      <a:lnTo>
                        <a:pt x="52" y="11"/>
                      </a:lnTo>
                      <a:lnTo>
                        <a:pt x="55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94E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0" name="Freeform 19"/>
                <p:cNvSpPr>
                  <a:spLocks/>
                </p:cNvSpPr>
                <p:nvPr/>
              </p:nvSpPr>
              <p:spPr bwMode="auto">
                <a:xfrm>
                  <a:off x="1526" y="2418"/>
                  <a:ext cx="98" cy="97"/>
                </a:xfrm>
                <a:custGeom>
                  <a:avLst/>
                  <a:gdLst>
                    <a:gd name="T0" fmla="*/ 408 w 486"/>
                    <a:gd name="T1" fmla="*/ 0 h 484"/>
                    <a:gd name="T2" fmla="*/ 422 w 486"/>
                    <a:gd name="T3" fmla="*/ 19 h 484"/>
                    <a:gd name="T4" fmla="*/ 438 w 486"/>
                    <a:gd name="T5" fmla="*/ 39 h 484"/>
                    <a:gd name="T6" fmla="*/ 453 w 486"/>
                    <a:gd name="T7" fmla="*/ 62 h 484"/>
                    <a:gd name="T8" fmla="*/ 466 w 486"/>
                    <a:gd name="T9" fmla="*/ 88 h 484"/>
                    <a:gd name="T10" fmla="*/ 477 w 486"/>
                    <a:gd name="T11" fmla="*/ 115 h 484"/>
                    <a:gd name="T12" fmla="*/ 484 w 486"/>
                    <a:gd name="T13" fmla="*/ 146 h 484"/>
                    <a:gd name="T14" fmla="*/ 486 w 486"/>
                    <a:gd name="T15" fmla="*/ 177 h 484"/>
                    <a:gd name="T16" fmla="*/ 485 w 486"/>
                    <a:gd name="T17" fmla="*/ 210 h 484"/>
                    <a:gd name="T18" fmla="*/ 478 w 486"/>
                    <a:gd name="T19" fmla="*/ 245 h 484"/>
                    <a:gd name="T20" fmla="*/ 462 w 486"/>
                    <a:gd name="T21" fmla="*/ 289 h 484"/>
                    <a:gd name="T22" fmla="*/ 444 w 486"/>
                    <a:gd name="T23" fmla="*/ 328 h 484"/>
                    <a:gd name="T24" fmla="*/ 425 w 486"/>
                    <a:gd name="T25" fmla="*/ 362 h 484"/>
                    <a:gd name="T26" fmla="*/ 404 w 486"/>
                    <a:gd name="T27" fmla="*/ 392 h 484"/>
                    <a:gd name="T28" fmla="*/ 384 w 486"/>
                    <a:gd name="T29" fmla="*/ 418 h 484"/>
                    <a:gd name="T30" fmla="*/ 364 w 486"/>
                    <a:gd name="T31" fmla="*/ 438 h 484"/>
                    <a:gd name="T32" fmla="*/ 346 w 486"/>
                    <a:gd name="T33" fmla="*/ 455 h 484"/>
                    <a:gd name="T34" fmla="*/ 330 w 486"/>
                    <a:gd name="T35" fmla="*/ 468 h 484"/>
                    <a:gd name="T36" fmla="*/ 318 w 486"/>
                    <a:gd name="T37" fmla="*/ 477 h 484"/>
                    <a:gd name="T38" fmla="*/ 311 w 486"/>
                    <a:gd name="T39" fmla="*/ 483 h 484"/>
                    <a:gd name="T40" fmla="*/ 307 w 486"/>
                    <a:gd name="T41" fmla="*/ 484 h 484"/>
                    <a:gd name="T42" fmla="*/ 306 w 486"/>
                    <a:gd name="T43" fmla="*/ 482 h 484"/>
                    <a:gd name="T44" fmla="*/ 301 w 486"/>
                    <a:gd name="T45" fmla="*/ 474 h 484"/>
                    <a:gd name="T46" fmla="*/ 294 w 486"/>
                    <a:gd name="T47" fmla="*/ 462 h 484"/>
                    <a:gd name="T48" fmla="*/ 284 w 486"/>
                    <a:gd name="T49" fmla="*/ 448 h 484"/>
                    <a:gd name="T50" fmla="*/ 271 w 486"/>
                    <a:gd name="T51" fmla="*/ 431 h 484"/>
                    <a:gd name="T52" fmla="*/ 254 w 486"/>
                    <a:gd name="T53" fmla="*/ 413 h 484"/>
                    <a:gd name="T54" fmla="*/ 235 w 486"/>
                    <a:gd name="T55" fmla="*/ 393 h 484"/>
                    <a:gd name="T56" fmla="*/ 212 w 486"/>
                    <a:gd name="T57" fmla="*/ 374 h 484"/>
                    <a:gd name="T58" fmla="*/ 187 w 486"/>
                    <a:gd name="T59" fmla="*/ 356 h 484"/>
                    <a:gd name="T60" fmla="*/ 159 w 486"/>
                    <a:gd name="T61" fmla="*/ 340 h 484"/>
                    <a:gd name="T62" fmla="*/ 125 w 486"/>
                    <a:gd name="T63" fmla="*/ 322 h 484"/>
                    <a:gd name="T64" fmla="*/ 91 w 486"/>
                    <a:gd name="T65" fmla="*/ 303 h 484"/>
                    <a:gd name="T66" fmla="*/ 58 w 486"/>
                    <a:gd name="T67" fmla="*/ 282 h 484"/>
                    <a:gd name="T68" fmla="*/ 28 w 486"/>
                    <a:gd name="T69" fmla="*/ 263 h 484"/>
                    <a:gd name="T70" fmla="*/ 0 w 486"/>
                    <a:gd name="T71" fmla="*/ 245 h 484"/>
                    <a:gd name="T72" fmla="*/ 408 w 486"/>
                    <a:gd name="T73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86" h="484">
                      <a:moveTo>
                        <a:pt x="408" y="0"/>
                      </a:moveTo>
                      <a:lnTo>
                        <a:pt x="422" y="19"/>
                      </a:lnTo>
                      <a:lnTo>
                        <a:pt x="438" y="39"/>
                      </a:lnTo>
                      <a:lnTo>
                        <a:pt x="453" y="62"/>
                      </a:lnTo>
                      <a:lnTo>
                        <a:pt x="466" y="88"/>
                      </a:lnTo>
                      <a:lnTo>
                        <a:pt x="477" y="115"/>
                      </a:lnTo>
                      <a:lnTo>
                        <a:pt x="484" y="146"/>
                      </a:lnTo>
                      <a:lnTo>
                        <a:pt x="486" y="177"/>
                      </a:lnTo>
                      <a:lnTo>
                        <a:pt x="485" y="210"/>
                      </a:lnTo>
                      <a:lnTo>
                        <a:pt x="478" y="245"/>
                      </a:lnTo>
                      <a:lnTo>
                        <a:pt x="462" y="289"/>
                      </a:lnTo>
                      <a:lnTo>
                        <a:pt x="444" y="328"/>
                      </a:lnTo>
                      <a:lnTo>
                        <a:pt x="425" y="362"/>
                      </a:lnTo>
                      <a:lnTo>
                        <a:pt x="404" y="392"/>
                      </a:lnTo>
                      <a:lnTo>
                        <a:pt x="384" y="418"/>
                      </a:lnTo>
                      <a:lnTo>
                        <a:pt x="364" y="438"/>
                      </a:lnTo>
                      <a:lnTo>
                        <a:pt x="346" y="455"/>
                      </a:lnTo>
                      <a:lnTo>
                        <a:pt x="330" y="468"/>
                      </a:lnTo>
                      <a:lnTo>
                        <a:pt x="318" y="477"/>
                      </a:lnTo>
                      <a:lnTo>
                        <a:pt x="311" y="483"/>
                      </a:lnTo>
                      <a:lnTo>
                        <a:pt x="307" y="484"/>
                      </a:lnTo>
                      <a:lnTo>
                        <a:pt x="306" y="482"/>
                      </a:lnTo>
                      <a:lnTo>
                        <a:pt x="301" y="474"/>
                      </a:lnTo>
                      <a:lnTo>
                        <a:pt x="294" y="462"/>
                      </a:lnTo>
                      <a:lnTo>
                        <a:pt x="284" y="448"/>
                      </a:lnTo>
                      <a:lnTo>
                        <a:pt x="271" y="431"/>
                      </a:lnTo>
                      <a:lnTo>
                        <a:pt x="254" y="413"/>
                      </a:lnTo>
                      <a:lnTo>
                        <a:pt x="235" y="393"/>
                      </a:lnTo>
                      <a:lnTo>
                        <a:pt x="212" y="374"/>
                      </a:lnTo>
                      <a:lnTo>
                        <a:pt x="187" y="356"/>
                      </a:lnTo>
                      <a:lnTo>
                        <a:pt x="159" y="340"/>
                      </a:lnTo>
                      <a:lnTo>
                        <a:pt x="125" y="322"/>
                      </a:lnTo>
                      <a:lnTo>
                        <a:pt x="91" y="303"/>
                      </a:lnTo>
                      <a:lnTo>
                        <a:pt x="58" y="282"/>
                      </a:lnTo>
                      <a:lnTo>
                        <a:pt x="28" y="263"/>
                      </a:lnTo>
                      <a:lnTo>
                        <a:pt x="0" y="245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1" name="Freeform 20"/>
                <p:cNvSpPr>
                  <a:spLocks/>
                </p:cNvSpPr>
                <p:nvPr/>
              </p:nvSpPr>
              <p:spPr bwMode="auto">
                <a:xfrm>
                  <a:off x="1422" y="2466"/>
                  <a:ext cx="199" cy="173"/>
                </a:xfrm>
                <a:custGeom>
                  <a:avLst/>
                  <a:gdLst>
                    <a:gd name="T0" fmla="*/ 531 w 992"/>
                    <a:gd name="T1" fmla="*/ 0 h 868"/>
                    <a:gd name="T2" fmla="*/ 565 w 992"/>
                    <a:gd name="T3" fmla="*/ 17 h 868"/>
                    <a:gd name="T4" fmla="*/ 601 w 992"/>
                    <a:gd name="T5" fmla="*/ 36 h 868"/>
                    <a:gd name="T6" fmla="*/ 640 w 992"/>
                    <a:gd name="T7" fmla="*/ 59 h 868"/>
                    <a:gd name="T8" fmla="*/ 680 w 992"/>
                    <a:gd name="T9" fmla="*/ 86 h 868"/>
                    <a:gd name="T10" fmla="*/ 721 w 992"/>
                    <a:gd name="T11" fmla="*/ 115 h 868"/>
                    <a:gd name="T12" fmla="*/ 762 w 992"/>
                    <a:gd name="T13" fmla="*/ 147 h 868"/>
                    <a:gd name="T14" fmla="*/ 802 w 992"/>
                    <a:gd name="T15" fmla="*/ 184 h 868"/>
                    <a:gd name="T16" fmla="*/ 839 w 992"/>
                    <a:gd name="T17" fmla="*/ 224 h 868"/>
                    <a:gd name="T18" fmla="*/ 876 w 992"/>
                    <a:gd name="T19" fmla="*/ 267 h 868"/>
                    <a:gd name="T20" fmla="*/ 909 w 992"/>
                    <a:gd name="T21" fmla="*/ 313 h 868"/>
                    <a:gd name="T22" fmla="*/ 938 w 992"/>
                    <a:gd name="T23" fmla="*/ 364 h 868"/>
                    <a:gd name="T24" fmla="*/ 963 w 992"/>
                    <a:gd name="T25" fmla="*/ 418 h 868"/>
                    <a:gd name="T26" fmla="*/ 980 w 992"/>
                    <a:gd name="T27" fmla="*/ 471 h 868"/>
                    <a:gd name="T28" fmla="*/ 989 w 992"/>
                    <a:gd name="T29" fmla="*/ 525 h 868"/>
                    <a:gd name="T30" fmla="*/ 992 w 992"/>
                    <a:gd name="T31" fmla="*/ 575 h 868"/>
                    <a:gd name="T32" fmla="*/ 990 w 992"/>
                    <a:gd name="T33" fmla="*/ 625 h 868"/>
                    <a:gd name="T34" fmla="*/ 984 w 992"/>
                    <a:gd name="T35" fmla="*/ 673 h 868"/>
                    <a:gd name="T36" fmla="*/ 975 w 992"/>
                    <a:gd name="T37" fmla="*/ 718 h 868"/>
                    <a:gd name="T38" fmla="*/ 961 w 992"/>
                    <a:gd name="T39" fmla="*/ 762 h 868"/>
                    <a:gd name="T40" fmla="*/ 947 w 992"/>
                    <a:gd name="T41" fmla="*/ 800 h 868"/>
                    <a:gd name="T42" fmla="*/ 932 w 992"/>
                    <a:gd name="T43" fmla="*/ 837 h 868"/>
                    <a:gd name="T44" fmla="*/ 917 w 992"/>
                    <a:gd name="T45" fmla="*/ 868 h 868"/>
                    <a:gd name="T46" fmla="*/ 0 w 992"/>
                    <a:gd name="T47" fmla="*/ 318 h 868"/>
                    <a:gd name="T48" fmla="*/ 531 w 992"/>
                    <a:gd name="T49" fmla="*/ 0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92" h="868">
                      <a:moveTo>
                        <a:pt x="531" y="0"/>
                      </a:moveTo>
                      <a:lnTo>
                        <a:pt x="565" y="17"/>
                      </a:lnTo>
                      <a:lnTo>
                        <a:pt x="601" y="36"/>
                      </a:lnTo>
                      <a:lnTo>
                        <a:pt x="640" y="59"/>
                      </a:lnTo>
                      <a:lnTo>
                        <a:pt x="680" y="86"/>
                      </a:lnTo>
                      <a:lnTo>
                        <a:pt x="721" y="115"/>
                      </a:lnTo>
                      <a:lnTo>
                        <a:pt x="762" y="147"/>
                      </a:lnTo>
                      <a:lnTo>
                        <a:pt x="802" y="184"/>
                      </a:lnTo>
                      <a:lnTo>
                        <a:pt x="839" y="224"/>
                      </a:lnTo>
                      <a:lnTo>
                        <a:pt x="876" y="267"/>
                      </a:lnTo>
                      <a:lnTo>
                        <a:pt x="909" y="313"/>
                      </a:lnTo>
                      <a:lnTo>
                        <a:pt x="938" y="364"/>
                      </a:lnTo>
                      <a:lnTo>
                        <a:pt x="963" y="418"/>
                      </a:lnTo>
                      <a:lnTo>
                        <a:pt x="980" y="471"/>
                      </a:lnTo>
                      <a:lnTo>
                        <a:pt x="989" y="525"/>
                      </a:lnTo>
                      <a:lnTo>
                        <a:pt x="992" y="575"/>
                      </a:lnTo>
                      <a:lnTo>
                        <a:pt x="990" y="625"/>
                      </a:lnTo>
                      <a:lnTo>
                        <a:pt x="984" y="673"/>
                      </a:lnTo>
                      <a:lnTo>
                        <a:pt x="975" y="718"/>
                      </a:lnTo>
                      <a:lnTo>
                        <a:pt x="961" y="762"/>
                      </a:lnTo>
                      <a:lnTo>
                        <a:pt x="947" y="800"/>
                      </a:lnTo>
                      <a:lnTo>
                        <a:pt x="932" y="837"/>
                      </a:lnTo>
                      <a:lnTo>
                        <a:pt x="917" y="868"/>
                      </a:lnTo>
                      <a:lnTo>
                        <a:pt x="0" y="318"/>
                      </a:lnTo>
                      <a:lnTo>
                        <a:pt x="531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2" name="Freeform 21"/>
                <p:cNvSpPr>
                  <a:spLocks noEditPoints="1"/>
                </p:cNvSpPr>
                <p:nvPr/>
              </p:nvSpPr>
              <p:spPr bwMode="auto">
                <a:xfrm>
                  <a:off x="1518" y="2413"/>
                  <a:ext cx="369" cy="231"/>
                </a:xfrm>
                <a:custGeom>
                  <a:avLst/>
                  <a:gdLst>
                    <a:gd name="T0" fmla="*/ 802 w 1843"/>
                    <a:gd name="T1" fmla="*/ 761 h 1154"/>
                    <a:gd name="T2" fmla="*/ 840 w 1843"/>
                    <a:gd name="T3" fmla="*/ 821 h 1154"/>
                    <a:gd name="T4" fmla="*/ 780 w 1843"/>
                    <a:gd name="T5" fmla="*/ 868 h 1154"/>
                    <a:gd name="T6" fmla="*/ 690 w 1843"/>
                    <a:gd name="T7" fmla="*/ 868 h 1154"/>
                    <a:gd name="T8" fmla="*/ 627 w 1843"/>
                    <a:gd name="T9" fmla="*/ 816 h 1154"/>
                    <a:gd name="T10" fmla="*/ 667 w 1843"/>
                    <a:gd name="T11" fmla="*/ 759 h 1154"/>
                    <a:gd name="T12" fmla="*/ 1388 w 1843"/>
                    <a:gd name="T13" fmla="*/ 672 h 1154"/>
                    <a:gd name="T14" fmla="*/ 1463 w 1843"/>
                    <a:gd name="T15" fmla="*/ 695 h 1154"/>
                    <a:gd name="T16" fmla="*/ 1471 w 1843"/>
                    <a:gd name="T17" fmla="*/ 750 h 1154"/>
                    <a:gd name="T18" fmla="*/ 1388 w 1843"/>
                    <a:gd name="T19" fmla="*/ 781 h 1154"/>
                    <a:gd name="T20" fmla="*/ 1315 w 1843"/>
                    <a:gd name="T21" fmla="*/ 758 h 1154"/>
                    <a:gd name="T22" fmla="*/ 1307 w 1843"/>
                    <a:gd name="T23" fmla="*/ 704 h 1154"/>
                    <a:gd name="T24" fmla="*/ 1369 w 1843"/>
                    <a:gd name="T25" fmla="*/ 674 h 1154"/>
                    <a:gd name="T26" fmla="*/ 156 w 1843"/>
                    <a:gd name="T27" fmla="*/ 611 h 1154"/>
                    <a:gd name="T28" fmla="*/ 208 w 1843"/>
                    <a:gd name="T29" fmla="*/ 655 h 1154"/>
                    <a:gd name="T30" fmla="*/ 167 w 1843"/>
                    <a:gd name="T31" fmla="*/ 706 h 1154"/>
                    <a:gd name="T32" fmla="*/ 81 w 1843"/>
                    <a:gd name="T33" fmla="*/ 710 h 1154"/>
                    <a:gd name="T34" fmla="*/ 28 w 1843"/>
                    <a:gd name="T35" fmla="*/ 666 h 1154"/>
                    <a:gd name="T36" fmla="*/ 62 w 1843"/>
                    <a:gd name="T37" fmla="*/ 618 h 1154"/>
                    <a:gd name="T38" fmla="*/ 1090 w 1843"/>
                    <a:gd name="T39" fmla="*/ 203 h 1154"/>
                    <a:gd name="T40" fmla="*/ 1158 w 1843"/>
                    <a:gd name="T41" fmla="*/ 227 h 1154"/>
                    <a:gd name="T42" fmla="*/ 1148 w 1843"/>
                    <a:gd name="T43" fmla="*/ 281 h 1154"/>
                    <a:gd name="T44" fmla="*/ 1073 w 1843"/>
                    <a:gd name="T45" fmla="*/ 295 h 1154"/>
                    <a:gd name="T46" fmla="*/ 1014 w 1843"/>
                    <a:gd name="T47" fmla="*/ 259 h 1154"/>
                    <a:gd name="T48" fmla="*/ 1049 w 1843"/>
                    <a:gd name="T49" fmla="*/ 210 h 1154"/>
                    <a:gd name="T50" fmla="*/ 829 w 1843"/>
                    <a:gd name="T51" fmla="*/ 162 h 1154"/>
                    <a:gd name="T52" fmla="*/ 886 w 1843"/>
                    <a:gd name="T53" fmla="*/ 196 h 1154"/>
                    <a:gd name="T54" fmla="*/ 853 w 1843"/>
                    <a:gd name="T55" fmla="*/ 243 h 1154"/>
                    <a:gd name="T56" fmla="*/ 783 w 1843"/>
                    <a:gd name="T57" fmla="*/ 246 h 1154"/>
                    <a:gd name="T58" fmla="*/ 740 w 1843"/>
                    <a:gd name="T59" fmla="*/ 200 h 1154"/>
                    <a:gd name="T60" fmla="*/ 794 w 1843"/>
                    <a:gd name="T61" fmla="*/ 162 h 1154"/>
                    <a:gd name="T62" fmla="*/ 545 w 1843"/>
                    <a:gd name="T63" fmla="*/ 81 h 1154"/>
                    <a:gd name="T64" fmla="*/ 574 w 1843"/>
                    <a:gd name="T65" fmla="*/ 260 h 1154"/>
                    <a:gd name="T66" fmla="*/ 489 w 1843"/>
                    <a:gd name="T67" fmla="*/ 429 h 1154"/>
                    <a:gd name="T68" fmla="*/ 460 w 1843"/>
                    <a:gd name="T69" fmla="*/ 568 h 1154"/>
                    <a:gd name="T70" fmla="*/ 836 w 1843"/>
                    <a:gd name="T71" fmla="*/ 497 h 1154"/>
                    <a:gd name="T72" fmla="*/ 1262 w 1843"/>
                    <a:gd name="T73" fmla="*/ 498 h 1154"/>
                    <a:gd name="T74" fmla="*/ 1667 w 1843"/>
                    <a:gd name="T75" fmla="*/ 583 h 1154"/>
                    <a:gd name="T76" fmla="*/ 1696 w 1843"/>
                    <a:gd name="T77" fmla="*/ 663 h 1154"/>
                    <a:gd name="T78" fmla="*/ 1353 w 1843"/>
                    <a:gd name="T79" fmla="*/ 572 h 1154"/>
                    <a:gd name="T80" fmla="*/ 1051 w 1843"/>
                    <a:gd name="T81" fmla="*/ 591 h 1154"/>
                    <a:gd name="T82" fmla="*/ 1034 w 1843"/>
                    <a:gd name="T83" fmla="*/ 787 h 1154"/>
                    <a:gd name="T84" fmla="*/ 1122 w 1843"/>
                    <a:gd name="T85" fmla="*/ 1010 h 1154"/>
                    <a:gd name="T86" fmla="*/ 1012 w 1843"/>
                    <a:gd name="T87" fmla="*/ 1005 h 1154"/>
                    <a:gd name="T88" fmla="*/ 934 w 1843"/>
                    <a:gd name="T89" fmla="*/ 786 h 1154"/>
                    <a:gd name="T90" fmla="*/ 963 w 1843"/>
                    <a:gd name="T91" fmla="*/ 549 h 1154"/>
                    <a:gd name="T92" fmla="*/ 582 w 1843"/>
                    <a:gd name="T93" fmla="*/ 601 h 1154"/>
                    <a:gd name="T94" fmla="*/ 553 w 1843"/>
                    <a:gd name="T95" fmla="*/ 805 h 1154"/>
                    <a:gd name="T96" fmla="*/ 525 w 1843"/>
                    <a:gd name="T97" fmla="*/ 1044 h 1154"/>
                    <a:gd name="T98" fmla="*/ 415 w 1843"/>
                    <a:gd name="T99" fmla="*/ 1060 h 1154"/>
                    <a:gd name="T100" fmla="*/ 457 w 1843"/>
                    <a:gd name="T101" fmla="*/ 868 h 1154"/>
                    <a:gd name="T102" fmla="*/ 401 w 1843"/>
                    <a:gd name="T103" fmla="*/ 646 h 1154"/>
                    <a:gd name="T104" fmla="*/ 243 w 1843"/>
                    <a:gd name="T105" fmla="*/ 451 h 1154"/>
                    <a:gd name="T106" fmla="*/ 0 w 1843"/>
                    <a:gd name="T107" fmla="*/ 294 h 1154"/>
                    <a:gd name="T108" fmla="*/ 256 w 1843"/>
                    <a:gd name="T109" fmla="*/ 362 h 1154"/>
                    <a:gd name="T110" fmla="*/ 422 w 1843"/>
                    <a:gd name="T111" fmla="*/ 376 h 1154"/>
                    <a:gd name="T112" fmla="*/ 478 w 1843"/>
                    <a:gd name="T113" fmla="*/ 214 h 1154"/>
                    <a:gd name="T114" fmla="*/ 437 w 1843"/>
                    <a:gd name="T115" fmla="*/ 76 h 1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43" h="1154">
                      <a:moveTo>
                        <a:pt x="734" y="746"/>
                      </a:moveTo>
                      <a:lnTo>
                        <a:pt x="756" y="747"/>
                      </a:lnTo>
                      <a:lnTo>
                        <a:pt x="778" y="752"/>
                      </a:lnTo>
                      <a:lnTo>
                        <a:pt x="802" y="761"/>
                      </a:lnTo>
                      <a:lnTo>
                        <a:pt x="821" y="773"/>
                      </a:lnTo>
                      <a:lnTo>
                        <a:pt x="835" y="788"/>
                      </a:lnTo>
                      <a:lnTo>
                        <a:pt x="841" y="804"/>
                      </a:lnTo>
                      <a:lnTo>
                        <a:pt x="840" y="821"/>
                      </a:lnTo>
                      <a:lnTo>
                        <a:pt x="831" y="837"/>
                      </a:lnTo>
                      <a:lnTo>
                        <a:pt x="818" y="850"/>
                      </a:lnTo>
                      <a:lnTo>
                        <a:pt x="801" y="861"/>
                      </a:lnTo>
                      <a:lnTo>
                        <a:pt x="780" y="868"/>
                      </a:lnTo>
                      <a:lnTo>
                        <a:pt x="757" y="873"/>
                      </a:lnTo>
                      <a:lnTo>
                        <a:pt x="733" y="874"/>
                      </a:lnTo>
                      <a:lnTo>
                        <a:pt x="711" y="873"/>
                      </a:lnTo>
                      <a:lnTo>
                        <a:pt x="690" y="868"/>
                      </a:lnTo>
                      <a:lnTo>
                        <a:pt x="665" y="860"/>
                      </a:lnTo>
                      <a:lnTo>
                        <a:pt x="646" y="848"/>
                      </a:lnTo>
                      <a:lnTo>
                        <a:pt x="634" y="832"/>
                      </a:lnTo>
                      <a:lnTo>
                        <a:pt x="627" y="816"/>
                      </a:lnTo>
                      <a:lnTo>
                        <a:pt x="628" y="799"/>
                      </a:lnTo>
                      <a:lnTo>
                        <a:pt x="636" y="784"/>
                      </a:lnTo>
                      <a:lnTo>
                        <a:pt x="650" y="770"/>
                      </a:lnTo>
                      <a:lnTo>
                        <a:pt x="667" y="759"/>
                      </a:lnTo>
                      <a:lnTo>
                        <a:pt x="687" y="752"/>
                      </a:lnTo>
                      <a:lnTo>
                        <a:pt x="710" y="747"/>
                      </a:lnTo>
                      <a:lnTo>
                        <a:pt x="734" y="746"/>
                      </a:lnTo>
                      <a:close/>
                      <a:moveTo>
                        <a:pt x="1388" y="672"/>
                      </a:moveTo>
                      <a:lnTo>
                        <a:pt x="1408" y="674"/>
                      </a:lnTo>
                      <a:lnTo>
                        <a:pt x="1426" y="677"/>
                      </a:lnTo>
                      <a:lnTo>
                        <a:pt x="1447" y="686"/>
                      </a:lnTo>
                      <a:lnTo>
                        <a:pt x="1463" y="695"/>
                      </a:lnTo>
                      <a:lnTo>
                        <a:pt x="1474" y="709"/>
                      </a:lnTo>
                      <a:lnTo>
                        <a:pt x="1479" y="722"/>
                      </a:lnTo>
                      <a:lnTo>
                        <a:pt x="1478" y="736"/>
                      </a:lnTo>
                      <a:lnTo>
                        <a:pt x="1471" y="750"/>
                      </a:lnTo>
                      <a:lnTo>
                        <a:pt x="1456" y="763"/>
                      </a:lnTo>
                      <a:lnTo>
                        <a:pt x="1437" y="773"/>
                      </a:lnTo>
                      <a:lnTo>
                        <a:pt x="1414" y="780"/>
                      </a:lnTo>
                      <a:lnTo>
                        <a:pt x="1388" y="781"/>
                      </a:lnTo>
                      <a:lnTo>
                        <a:pt x="1370" y="780"/>
                      </a:lnTo>
                      <a:lnTo>
                        <a:pt x="1351" y="776"/>
                      </a:lnTo>
                      <a:lnTo>
                        <a:pt x="1330" y="769"/>
                      </a:lnTo>
                      <a:lnTo>
                        <a:pt x="1315" y="758"/>
                      </a:lnTo>
                      <a:lnTo>
                        <a:pt x="1304" y="746"/>
                      </a:lnTo>
                      <a:lnTo>
                        <a:pt x="1299" y="733"/>
                      </a:lnTo>
                      <a:lnTo>
                        <a:pt x="1300" y="718"/>
                      </a:lnTo>
                      <a:lnTo>
                        <a:pt x="1307" y="704"/>
                      </a:lnTo>
                      <a:lnTo>
                        <a:pt x="1318" y="693"/>
                      </a:lnTo>
                      <a:lnTo>
                        <a:pt x="1333" y="684"/>
                      </a:lnTo>
                      <a:lnTo>
                        <a:pt x="1350" y="678"/>
                      </a:lnTo>
                      <a:lnTo>
                        <a:pt x="1369" y="674"/>
                      </a:lnTo>
                      <a:lnTo>
                        <a:pt x="1388" y="672"/>
                      </a:lnTo>
                      <a:close/>
                      <a:moveTo>
                        <a:pt x="119" y="606"/>
                      </a:moveTo>
                      <a:lnTo>
                        <a:pt x="138" y="607"/>
                      </a:lnTo>
                      <a:lnTo>
                        <a:pt x="156" y="611"/>
                      </a:lnTo>
                      <a:lnTo>
                        <a:pt x="177" y="619"/>
                      </a:lnTo>
                      <a:lnTo>
                        <a:pt x="193" y="629"/>
                      </a:lnTo>
                      <a:lnTo>
                        <a:pt x="204" y="642"/>
                      </a:lnTo>
                      <a:lnTo>
                        <a:pt x="208" y="655"/>
                      </a:lnTo>
                      <a:lnTo>
                        <a:pt x="208" y="670"/>
                      </a:lnTo>
                      <a:lnTo>
                        <a:pt x="201" y="683"/>
                      </a:lnTo>
                      <a:lnTo>
                        <a:pt x="187" y="697"/>
                      </a:lnTo>
                      <a:lnTo>
                        <a:pt x="167" y="706"/>
                      </a:lnTo>
                      <a:lnTo>
                        <a:pt x="143" y="713"/>
                      </a:lnTo>
                      <a:lnTo>
                        <a:pt x="119" y="715"/>
                      </a:lnTo>
                      <a:lnTo>
                        <a:pt x="100" y="713"/>
                      </a:lnTo>
                      <a:lnTo>
                        <a:pt x="81" y="710"/>
                      </a:lnTo>
                      <a:lnTo>
                        <a:pt x="61" y="703"/>
                      </a:lnTo>
                      <a:lnTo>
                        <a:pt x="45" y="692"/>
                      </a:lnTo>
                      <a:lnTo>
                        <a:pt x="34" y="680"/>
                      </a:lnTo>
                      <a:lnTo>
                        <a:pt x="28" y="666"/>
                      </a:lnTo>
                      <a:lnTo>
                        <a:pt x="29" y="652"/>
                      </a:lnTo>
                      <a:lnTo>
                        <a:pt x="37" y="637"/>
                      </a:lnTo>
                      <a:lnTo>
                        <a:pt x="48" y="626"/>
                      </a:lnTo>
                      <a:lnTo>
                        <a:pt x="62" y="618"/>
                      </a:lnTo>
                      <a:lnTo>
                        <a:pt x="79" y="612"/>
                      </a:lnTo>
                      <a:lnTo>
                        <a:pt x="98" y="607"/>
                      </a:lnTo>
                      <a:lnTo>
                        <a:pt x="119" y="606"/>
                      </a:lnTo>
                      <a:close/>
                      <a:moveTo>
                        <a:pt x="1090" y="203"/>
                      </a:moveTo>
                      <a:lnTo>
                        <a:pt x="1106" y="204"/>
                      </a:lnTo>
                      <a:lnTo>
                        <a:pt x="1121" y="207"/>
                      </a:lnTo>
                      <a:lnTo>
                        <a:pt x="1142" y="215"/>
                      </a:lnTo>
                      <a:lnTo>
                        <a:pt x="1158" y="227"/>
                      </a:lnTo>
                      <a:lnTo>
                        <a:pt x="1165" y="241"/>
                      </a:lnTo>
                      <a:lnTo>
                        <a:pt x="1166" y="255"/>
                      </a:lnTo>
                      <a:lnTo>
                        <a:pt x="1160" y="269"/>
                      </a:lnTo>
                      <a:lnTo>
                        <a:pt x="1148" y="281"/>
                      </a:lnTo>
                      <a:lnTo>
                        <a:pt x="1131" y="289"/>
                      </a:lnTo>
                      <a:lnTo>
                        <a:pt x="1110" y="294"/>
                      </a:lnTo>
                      <a:lnTo>
                        <a:pt x="1090" y="296"/>
                      </a:lnTo>
                      <a:lnTo>
                        <a:pt x="1073" y="295"/>
                      </a:lnTo>
                      <a:lnTo>
                        <a:pt x="1057" y="291"/>
                      </a:lnTo>
                      <a:lnTo>
                        <a:pt x="1037" y="283"/>
                      </a:lnTo>
                      <a:lnTo>
                        <a:pt x="1022" y="272"/>
                      </a:lnTo>
                      <a:lnTo>
                        <a:pt x="1014" y="259"/>
                      </a:lnTo>
                      <a:lnTo>
                        <a:pt x="1012" y="244"/>
                      </a:lnTo>
                      <a:lnTo>
                        <a:pt x="1020" y="230"/>
                      </a:lnTo>
                      <a:lnTo>
                        <a:pt x="1032" y="219"/>
                      </a:lnTo>
                      <a:lnTo>
                        <a:pt x="1049" y="210"/>
                      </a:lnTo>
                      <a:lnTo>
                        <a:pt x="1068" y="206"/>
                      </a:lnTo>
                      <a:lnTo>
                        <a:pt x="1090" y="203"/>
                      </a:lnTo>
                      <a:close/>
                      <a:moveTo>
                        <a:pt x="814" y="161"/>
                      </a:moveTo>
                      <a:lnTo>
                        <a:pt x="829" y="162"/>
                      </a:lnTo>
                      <a:lnTo>
                        <a:pt x="844" y="165"/>
                      </a:lnTo>
                      <a:lnTo>
                        <a:pt x="864" y="173"/>
                      </a:lnTo>
                      <a:lnTo>
                        <a:pt x="878" y="184"/>
                      </a:lnTo>
                      <a:lnTo>
                        <a:pt x="886" y="196"/>
                      </a:lnTo>
                      <a:lnTo>
                        <a:pt x="887" y="210"/>
                      </a:lnTo>
                      <a:lnTo>
                        <a:pt x="881" y="224"/>
                      </a:lnTo>
                      <a:lnTo>
                        <a:pt x="869" y="235"/>
                      </a:lnTo>
                      <a:lnTo>
                        <a:pt x="853" y="243"/>
                      </a:lnTo>
                      <a:lnTo>
                        <a:pt x="834" y="248"/>
                      </a:lnTo>
                      <a:lnTo>
                        <a:pt x="813" y="249"/>
                      </a:lnTo>
                      <a:lnTo>
                        <a:pt x="798" y="248"/>
                      </a:lnTo>
                      <a:lnTo>
                        <a:pt x="783" y="246"/>
                      </a:lnTo>
                      <a:lnTo>
                        <a:pt x="763" y="237"/>
                      </a:lnTo>
                      <a:lnTo>
                        <a:pt x="749" y="226"/>
                      </a:lnTo>
                      <a:lnTo>
                        <a:pt x="742" y="214"/>
                      </a:lnTo>
                      <a:lnTo>
                        <a:pt x="740" y="200"/>
                      </a:lnTo>
                      <a:lnTo>
                        <a:pt x="746" y="186"/>
                      </a:lnTo>
                      <a:lnTo>
                        <a:pt x="759" y="175"/>
                      </a:lnTo>
                      <a:lnTo>
                        <a:pt x="774" y="167"/>
                      </a:lnTo>
                      <a:lnTo>
                        <a:pt x="794" y="162"/>
                      </a:lnTo>
                      <a:lnTo>
                        <a:pt x="814" y="161"/>
                      </a:lnTo>
                      <a:close/>
                      <a:moveTo>
                        <a:pt x="490" y="0"/>
                      </a:moveTo>
                      <a:lnTo>
                        <a:pt x="520" y="40"/>
                      </a:lnTo>
                      <a:lnTo>
                        <a:pt x="545" y="81"/>
                      </a:lnTo>
                      <a:lnTo>
                        <a:pt x="563" y="123"/>
                      </a:lnTo>
                      <a:lnTo>
                        <a:pt x="574" y="168"/>
                      </a:lnTo>
                      <a:lnTo>
                        <a:pt x="577" y="214"/>
                      </a:lnTo>
                      <a:lnTo>
                        <a:pt x="574" y="260"/>
                      </a:lnTo>
                      <a:lnTo>
                        <a:pt x="563" y="305"/>
                      </a:lnTo>
                      <a:lnTo>
                        <a:pt x="545" y="348"/>
                      </a:lnTo>
                      <a:lnTo>
                        <a:pt x="519" y="389"/>
                      </a:lnTo>
                      <a:lnTo>
                        <a:pt x="489" y="429"/>
                      </a:lnTo>
                      <a:lnTo>
                        <a:pt x="453" y="467"/>
                      </a:lnTo>
                      <a:lnTo>
                        <a:pt x="410" y="502"/>
                      </a:lnTo>
                      <a:lnTo>
                        <a:pt x="437" y="535"/>
                      </a:lnTo>
                      <a:lnTo>
                        <a:pt x="460" y="568"/>
                      </a:lnTo>
                      <a:lnTo>
                        <a:pt x="549" y="544"/>
                      </a:lnTo>
                      <a:lnTo>
                        <a:pt x="642" y="525"/>
                      </a:lnTo>
                      <a:lnTo>
                        <a:pt x="737" y="508"/>
                      </a:lnTo>
                      <a:lnTo>
                        <a:pt x="836" y="497"/>
                      </a:lnTo>
                      <a:lnTo>
                        <a:pt x="936" y="490"/>
                      </a:lnTo>
                      <a:lnTo>
                        <a:pt x="1040" y="487"/>
                      </a:lnTo>
                      <a:lnTo>
                        <a:pt x="1152" y="491"/>
                      </a:lnTo>
                      <a:lnTo>
                        <a:pt x="1262" y="498"/>
                      </a:lnTo>
                      <a:lnTo>
                        <a:pt x="1368" y="513"/>
                      </a:lnTo>
                      <a:lnTo>
                        <a:pt x="1471" y="531"/>
                      </a:lnTo>
                      <a:lnTo>
                        <a:pt x="1571" y="555"/>
                      </a:lnTo>
                      <a:lnTo>
                        <a:pt x="1667" y="583"/>
                      </a:lnTo>
                      <a:lnTo>
                        <a:pt x="1757" y="616"/>
                      </a:lnTo>
                      <a:lnTo>
                        <a:pt x="1843" y="652"/>
                      </a:lnTo>
                      <a:lnTo>
                        <a:pt x="1772" y="694"/>
                      </a:lnTo>
                      <a:lnTo>
                        <a:pt x="1696" y="663"/>
                      </a:lnTo>
                      <a:lnTo>
                        <a:pt x="1616" y="635"/>
                      </a:lnTo>
                      <a:lnTo>
                        <a:pt x="1531" y="609"/>
                      </a:lnTo>
                      <a:lnTo>
                        <a:pt x="1444" y="589"/>
                      </a:lnTo>
                      <a:lnTo>
                        <a:pt x="1353" y="572"/>
                      </a:lnTo>
                      <a:lnTo>
                        <a:pt x="1260" y="560"/>
                      </a:lnTo>
                      <a:lnTo>
                        <a:pt x="1165" y="551"/>
                      </a:lnTo>
                      <a:lnTo>
                        <a:pt x="1067" y="548"/>
                      </a:lnTo>
                      <a:lnTo>
                        <a:pt x="1051" y="591"/>
                      </a:lnTo>
                      <a:lnTo>
                        <a:pt x="1039" y="636"/>
                      </a:lnTo>
                      <a:lnTo>
                        <a:pt x="1032" y="682"/>
                      </a:lnTo>
                      <a:lnTo>
                        <a:pt x="1029" y="728"/>
                      </a:lnTo>
                      <a:lnTo>
                        <a:pt x="1034" y="787"/>
                      </a:lnTo>
                      <a:lnTo>
                        <a:pt x="1045" y="845"/>
                      </a:lnTo>
                      <a:lnTo>
                        <a:pt x="1064" y="901"/>
                      </a:lnTo>
                      <a:lnTo>
                        <a:pt x="1090" y="956"/>
                      </a:lnTo>
                      <a:lnTo>
                        <a:pt x="1122" y="1010"/>
                      </a:lnTo>
                      <a:lnTo>
                        <a:pt x="1162" y="1060"/>
                      </a:lnTo>
                      <a:lnTo>
                        <a:pt x="1089" y="1105"/>
                      </a:lnTo>
                      <a:lnTo>
                        <a:pt x="1048" y="1056"/>
                      </a:lnTo>
                      <a:lnTo>
                        <a:pt x="1012" y="1005"/>
                      </a:lnTo>
                      <a:lnTo>
                        <a:pt x="983" y="952"/>
                      </a:lnTo>
                      <a:lnTo>
                        <a:pt x="960" y="898"/>
                      </a:lnTo>
                      <a:lnTo>
                        <a:pt x="944" y="843"/>
                      </a:lnTo>
                      <a:lnTo>
                        <a:pt x="934" y="786"/>
                      </a:lnTo>
                      <a:lnTo>
                        <a:pt x="930" y="728"/>
                      </a:lnTo>
                      <a:lnTo>
                        <a:pt x="934" y="668"/>
                      </a:lnTo>
                      <a:lnTo>
                        <a:pt x="945" y="607"/>
                      </a:lnTo>
                      <a:lnTo>
                        <a:pt x="963" y="549"/>
                      </a:lnTo>
                      <a:lnTo>
                        <a:pt x="864" y="555"/>
                      </a:lnTo>
                      <a:lnTo>
                        <a:pt x="767" y="566"/>
                      </a:lnTo>
                      <a:lnTo>
                        <a:pt x="673" y="582"/>
                      </a:lnTo>
                      <a:lnTo>
                        <a:pt x="582" y="601"/>
                      </a:lnTo>
                      <a:lnTo>
                        <a:pt x="495" y="625"/>
                      </a:lnTo>
                      <a:lnTo>
                        <a:pt x="522" y="683"/>
                      </a:lnTo>
                      <a:lnTo>
                        <a:pt x="541" y="744"/>
                      </a:lnTo>
                      <a:lnTo>
                        <a:pt x="553" y="805"/>
                      </a:lnTo>
                      <a:lnTo>
                        <a:pt x="558" y="868"/>
                      </a:lnTo>
                      <a:lnTo>
                        <a:pt x="554" y="927"/>
                      </a:lnTo>
                      <a:lnTo>
                        <a:pt x="543" y="987"/>
                      </a:lnTo>
                      <a:lnTo>
                        <a:pt x="525" y="1044"/>
                      </a:lnTo>
                      <a:lnTo>
                        <a:pt x="500" y="1099"/>
                      </a:lnTo>
                      <a:lnTo>
                        <a:pt x="470" y="1154"/>
                      </a:lnTo>
                      <a:lnTo>
                        <a:pt x="391" y="1106"/>
                      </a:lnTo>
                      <a:lnTo>
                        <a:pt x="415" y="1060"/>
                      </a:lnTo>
                      <a:lnTo>
                        <a:pt x="433" y="1015"/>
                      </a:lnTo>
                      <a:lnTo>
                        <a:pt x="447" y="966"/>
                      </a:lnTo>
                      <a:lnTo>
                        <a:pt x="455" y="918"/>
                      </a:lnTo>
                      <a:lnTo>
                        <a:pt x="457" y="868"/>
                      </a:lnTo>
                      <a:lnTo>
                        <a:pt x="454" y="810"/>
                      </a:lnTo>
                      <a:lnTo>
                        <a:pt x="443" y="755"/>
                      </a:lnTo>
                      <a:lnTo>
                        <a:pt x="425" y="699"/>
                      </a:lnTo>
                      <a:lnTo>
                        <a:pt x="401" y="646"/>
                      </a:lnTo>
                      <a:lnTo>
                        <a:pt x="370" y="595"/>
                      </a:lnTo>
                      <a:lnTo>
                        <a:pt x="334" y="544"/>
                      </a:lnTo>
                      <a:lnTo>
                        <a:pt x="291" y="497"/>
                      </a:lnTo>
                      <a:lnTo>
                        <a:pt x="243" y="451"/>
                      </a:lnTo>
                      <a:lnTo>
                        <a:pt x="190" y="408"/>
                      </a:lnTo>
                      <a:lnTo>
                        <a:pt x="131" y="368"/>
                      </a:lnTo>
                      <a:lnTo>
                        <a:pt x="68" y="329"/>
                      </a:lnTo>
                      <a:lnTo>
                        <a:pt x="0" y="294"/>
                      </a:lnTo>
                      <a:lnTo>
                        <a:pt x="72" y="252"/>
                      </a:lnTo>
                      <a:lnTo>
                        <a:pt x="137" y="285"/>
                      </a:lnTo>
                      <a:lnTo>
                        <a:pt x="198" y="322"/>
                      </a:lnTo>
                      <a:lnTo>
                        <a:pt x="256" y="362"/>
                      </a:lnTo>
                      <a:lnTo>
                        <a:pt x="308" y="403"/>
                      </a:lnTo>
                      <a:lnTo>
                        <a:pt x="357" y="446"/>
                      </a:lnTo>
                      <a:lnTo>
                        <a:pt x="392" y="412"/>
                      </a:lnTo>
                      <a:lnTo>
                        <a:pt x="422" y="376"/>
                      </a:lnTo>
                      <a:lnTo>
                        <a:pt x="445" y="337"/>
                      </a:lnTo>
                      <a:lnTo>
                        <a:pt x="464" y="298"/>
                      </a:lnTo>
                      <a:lnTo>
                        <a:pt x="474" y="256"/>
                      </a:lnTo>
                      <a:lnTo>
                        <a:pt x="478" y="214"/>
                      </a:lnTo>
                      <a:lnTo>
                        <a:pt x="476" y="178"/>
                      </a:lnTo>
                      <a:lnTo>
                        <a:pt x="467" y="143"/>
                      </a:lnTo>
                      <a:lnTo>
                        <a:pt x="455" y="109"/>
                      </a:lnTo>
                      <a:lnTo>
                        <a:pt x="437" y="76"/>
                      </a:lnTo>
                      <a:lnTo>
                        <a:pt x="415" y="45"/>
                      </a:lnTo>
                      <a:lnTo>
                        <a:pt x="490" y="0"/>
                      </a:lnTo>
                      <a:close/>
                    </a:path>
                  </a:pathLst>
                </a:custGeom>
                <a:solidFill>
                  <a:srgbClr val="007AC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65" name="Group 36"/>
              <p:cNvGrpSpPr>
                <a:grpSpLocks noChangeAspect="1"/>
              </p:cNvGrpSpPr>
              <p:nvPr/>
            </p:nvGrpSpPr>
            <p:grpSpPr bwMode="auto">
              <a:xfrm>
                <a:off x="2971891" y="4291597"/>
                <a:ext cx="1014164" cy="612911"/>
                <a:chOff x="2809" y="409"/>
                <a:chExt cx="632" cy="407"/>
              </a:xfrm>
            </p:grpSpPr>
            <p:sp useBgFill="1">
              <p:nvSpPr>
                <p:cNvPr id="166" name="Freeform 38"/>
                <p:cNvSpPr>
                  <a:spLocks/>
                </p:cNvSpPr>
                <p:nvPr/>
              </p:nvSpPr>
              <p:spPr bwMode="auto">
                <a:xfrm>
                  <a:off x="2809" y="409"/>
                  <a:ext cx="632" cy="407"/>
                </a:xfrm>
                <a:custGeom>
                  <a:avLst/>
                  <a:gdLst>
                    <a:gd name="T0" fmla="*/ 1578 w 3158"/>
                    <a:gd name="T1" fmla="*/ 0 h 2033"/>
                    <a:gd name="T2" fmla="*/ 1603 w 3158"/>
                    <a:gd name="T3" fmla="*/ 1 h 2033"/>
                    <a:gd name="T4" fmla="*/ 1630 w 3158"/>
                    <a:gd name="T5" fmla="*/ 5 h 2033"/>
                    <a:gd name="T6" fmla="*/ 1659 w 3158"/>
                    <a:gd name="T7" fmla="*/ 11 h 2033"/>
                    <a:gd name="T8" fmla="*/ 1688 w 3158"/>
                    <a:gd name="T9" fmla="*/ 20 h 2033"/>
                    <a:gd name="T10" fmla="*/ 1718 w 3158"/>
                    <a:gd name="T11" fmla="*/ 36 h 2033"/>
                    <a:gd name="T12" fmla="*/ 3049 w 3158"/>
                    <a:gd name="T13" fmla="*/ 834 h 2033"/>
                    <a:gd name="T14" fmla="*/ 3081 w 3158"/>
                    <a:gd name="T15" fmla="*/ 857 h 2033"/>
                    <a:gd name="T16" fmla="*/ 3107 w 3158"/>
                    <a:gd name="T17" fmla="*/ 884 h 2033"/>
                    <a:gd name="T18" fmla="*/ 3129 w 3158"/>
                    <a:gd name="T19" fmla="*/ 914 h 2033"/>
                    <a:gd name="T20" fmla="*/ 3145 w 3158"/>
                    <a:gd name="T21" fmla="*/ 946 h 2033"/>
                    <a:gd name="T22" fmla="*/ 3154 w 3158"/>
                    <a:gd name="T23" fmla="*/ 981 h 2033"/>
                    <a:gd name="T24" fmla="*/ 3158 w 3158"/>
                    <a:gd name="T25" fmla="*/ 1018 h 2033"/>
                    <a:gd name="T26" fmla="*/ 3154 w 3158"/>
                    <a:gd name="T27" fmla="*/ 1053 h 2033"/>
                    <a:gd name="T28" fmla="*/ 3145 w 3158"/>
                    <a:gd name="T29" fmla="*/ 1088 h 2033"/>
                    <a:gd name="T30" fmla="*/ 3129 w 3158"/>
                    <a:gd name="T31" fmla="*/ 1121 h 2033"/>
                    <a:gd name="T32" fmla="*/ 3107 w 3158"/>
                    <a:gd name="T33" fmla="*/ 1150 h 2033"/>
                    <a:gd name="T34" fmla="*/ 3081 w 3158"/>
                    <a:gd name="T35" fmla="*/ 1176 h 2033"/>
                    <a:gd name="T36" fmla="*/ 3049 w 3158"/>
                    <a:gd name="T37" fmla="*/ 1199 h 2033"/>
                    <a:gd name="T38" fmla="*/ 1718 w 3158"/>
                    <a:gd name="T39" fmla="*/ 1998 h 2033"/>
                    <a:gd name="T40" fmla="*/ 1689 w 3158"/>
                    <a:gd name="T41" fmla="*/ 2013 h 2033"/>
                    <a:gd name="T42" fmla="*/ 1659 w 3158"/>
                    <a:gd name="T43" fmla="*/ 2024 h 2033"/>
                    <a:gd name="T44" fmla="*/ 1630 w 3158"/>
                    <a:gd name="T45" fmla="*/ 2030 h 2033"/>
                    <a:gd name="T46" fmla="*/ 1603 w 3158"/>
                    <a:gd name="T47" fmla="*/ 2033 h 2033"/>
                    <a:gd name="T48" fmla="*/ 1578 w 3158"/>
                    <a:gd name="T49" fmla="*/ 2033 h 2033"/>
                    <a:gd name="T50" fmla="*/ 1555 w 3158"/>
                    <a:gd name="T51" fmla="*/ 2033 h 2033"/>
                    <a:gd name="T52" fmla="*/ 1528 w 3158"/>
                    <a:gd name="T53" fmla="*/ 2030 h 2033"/>
                    <a:gd name="T54" fmla="*/ 1498 w 3158"/>
                    <a:gd name="T55" fmla="*/ 2024 h 2033"/>
                    <a:gd name="T56" fmla="*/ 1469 w 3158"/>
                    <a:gd name="T57" fmla="*/ 2013 h 2033"/>
                    <a:gd name="T58" fmla="*/ 1439 w 3158"/>
                    <a:gd name="T59" fmla="*/ 1997 h 2033"/>
                    <a:gd name="T60" fmla="*/ 109 w 3158"/>
                    <a:gd name="T61" fmla="*/ 1199 h 2033"/>
                    <a:gd name="T62" fmla="*/ 77 w 3158"/>
                    <a:gd name="T63" fmla="*/ 1176 h 2033"/>
                    <a:gd name="T64" fmla="*/ 50 w 3158"/>
                    <a:gd name="T65" fmla="*/ 1150 h 2033"/>
                    <a:gd name="T66" fmla="*/ 29 w 3158"/>
                    <a:gd name="T67" fmla="*/ 1119 h 2033"/>
                    <a:gd name="T68" fmla="*/ 13 w 3158"/>
                    <a:gd name="T69" fmla="*/ 1087 h 2033"/>
                    <a:gd name="T70" fmla="*/ 4 w 3158"/>
                    <a:gd name="T71" fmla="*/ 1052 h 2033"/>
                    <a:gd name="T72" fmla="*/ 0 w 3158"/>
                    <a:gd name="T73" fmla="*/ 1015 h 2033"/>
                    <a:gd name="T74" fmla="*/ 4 w 3158"/>
                    <a:gd name="T75" fmla="*/ 980 h 2033"/>
                    <a:gd name="T76" fmla="*/ 13 w 3158"/>
                    <a:gd name="T77" fmla="*/ 945 h 2033"/>
                    <a:gd name="T78" fmla="*/ 29 w 3158"/>
                    <a:gd name="T79" fmla="*/ 913 h 2033"/>
                    <a:gd name="T80" fmla="*/ 51 w 3158"/>
                    <a:gd name="T81" fmla="*/ 882 h 2033"/>
                    <a:gd name="T82" fmla="*/ 77 w 3158"/>
                    <a:gd name="T83" fmla="*/ 857 h 2033"/>
                    <a:gd name="T84" fmla="*/ 110 w 3158"/>
                    <a:gd name="T85" fmla="*/ 834 h 2033"/>
                    <a:gd name="T86" fmla="*/ 1440 w 3158"/>
                    <a:gd name="T87" fmla="*/ 36 h 2033"/>
                    <a:gd name="T88" fmla="*/ 1469 w 3158"/>
                    <a:gd name="T89" fmla="*/ 20 h 2033"/>
                    <a:gd name="T90" fmla="*/ 1499 w 3158"/>
                    <a:gd name="T91" fmla="*/ 11 h 2033"/>
                    <a:gd name="T92" fmla="*/ 1528 w 3158"/>
                    <a:gd name="T93" fmla="*/ 5 h 2033"/>
                    <a:gd name="T94" fmla="*/ 1555 w 3158"/>
                    <a:gd name="T95" fmla="*/ 1 h 2033"/>
                    <a:gd name="T96" fmla="*/ 1578 w 3158"/>
                    <a:gd name="T97" fmla="*/ 0 h 2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3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5"/>
                      </a:lnTo>
                      <a:lnTo>
                        <a:pt x="1659" y="11"/>
                      </a:lnTo>
                      <a:lnTo>
                        <a:pt x="1688" y="20"/>
                      </a:lnTo>
                      <a:lnTo>
                        <a:pt x="1718" y="36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6"/>
                      </a:lnTo>
                      <a:lnTo>
                        <a:pt x="3154" y="981"/>
                      </a:lnTo>
                      <a:lnTo>
                        <a:pt x="3158" y="1018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8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3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4"/>
                      </a:lnTo>
                      <a:lnTo>
                        <a:pt x="1469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19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5"/>
                      </a:lnTo>
                      <a:lnTo>
                        <a:pt x="4" y="980"/>
                      </a:lnTo>
                      <a:lnTo>
                        <a:pt x="13" y="945"/>
                      </a:lnTo>
                      <a:lnTo>
                        <a:pt x="29" y="913"/>
                      </a:lnTo>
                      <a:lnTo>
                        <a:pt x="51" y="882"/>
                      </a:lnTo>
                      <a:lnTo>
                        <a:pt x="77" y="857"/>
                      </a:lnTo>
                      <a:lnTo>
                        <a:pt x="110" y="834"/>
                      </a:lnTo>
                      <a:lnTo>
                        <a:pt x="1440" y="36"/>
                      </a:lnTo>
                      <a:lnTo>
                        <a:pt x="1469" y="20"/>
                      </a:lnTo>
                      <a:lnTo>
                        <a:pt x="1499" y="11"/>
                      </a:lnTo>
                      <a:lnTo>
                        <a:pt x="1528" y="5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7" name="Freeform 39"/>
                <p:cNvSpPr>
                  <a:spLocks/>
                </p:cNvSpPr>
                <p:nvPr/>
              </p:nvSpPr>
              <p:spPr bwMode="auto">
                <a:xfrm>
                  <a:off x="2841" y="441"/>
                  <a:ext cx="568" cy="343"/>
                </a:xfrm>
                <a:custGeom>
                  <a:avLst/>
                  <a:gdLst>
                    <a:gd name="T0" fmla="*/ 1417 w 2837"/>
                    <a:gd name="T1" fmla="*/ 0 h 1715"/>
                    <a:gd name="T2" fmla="*/ 1440 w 2837"/>
                    <a:gd name="T3" fmla="*/ 1 h 1715"/>
                    <a:gd name="T4" fmla="*/ 1459 w 2837"/>
                    <a:gd name="T5" fmla="*/ 6 h 1715"/>
                    <a:gd name="T6" fmla="*/ 1475 w 2837"/>
                    <a:gd name="T7" fmla="*/ 14 h 1715"/>
                    <a:gd name="T8" fmla="*/ 2806 w 2837"/>
                    <a:gd name="T9" fmla="*/ 812 h 1715"/>
                    <a:gd name="T10" fmla="*/ 2823 w 2837"/>
                    <a:gd name="T11" fmla="*/ 826 h 1715"/>
                    <a:gd name="T12" fmla="*/ 2834 w 2837"/>
                    <a:gd name="T13" fmla="*/ 842 h 1715"/>
                    <a:gd name="T14" fmla="*/ 2837 w 2837"/>
                    <a:gd name="T15" fmla="*/ 858 h 1715"/>
                    <a:gd name="T16" fmla="*/ 2834 w 2837"/>
                    <a:gd name="T17" fmla="*/ 874 h 1715"/>
                    <a:gd name="T18" fmla="*/ 2823 w 2837"/>
                    <a:gd name="T19" fmla="*/ 890 h 1715"/>
                    <a:gd name="T20" fmla="*/ 2806 w 2837"/>
                    <a:gd name="T21" fmla="*/ 903 h 1715"/>
                    <a:gd name="T22" fmla="*/ 1475 w 2837"/>
                    <a:gd name="T23" fmla="*/ 1703 h 1715"/>
                    <a:gd name="T24" fmla="*/ 1459 w 2837"/>
                    <a:gd name="T25" fmla="*/ 1710 h 1715"/>
                    <a:gd name="T26" fmla="*/ 1440 w 2837"/>
                    <a:gd name="T27" fmla="*/ 1714 h 1715"/>
                    <a:gd name="T28" fmla="*/ 1417 w 2837"/>
                    <a:gd name="T29" fmla="*/ 1715 h 1715"/>
                    <a:gd name="T30" fmla="*/ 1396 w 2837"/>
                    <a:gd name="T31" fmla="*/ 1714 h 1715"/>
                    <a:gd name="T32" fmla="*/ 1377 w 2837"/>
                    <a:gd name="T33" fmla="*/ 1710 h 1715"/>
                    <a:gd name="T34" fmla="*/ 1361 w 2837"/>
                    <a:gd name="T35" fmla="*/ 1703 h 1715"/>
                    <a:gd name="T36" fmla="*/ 30 w 2837"/>
                    <a:gd name="T37" fmla="*/ 903 h 1715"/>
                    <a:gd name="T38" fmla="*/ 14 w 2837"/>
                    <a:gd name="T39" fmla="*/ 891 h 1715"/>
                    <a:gd name="T40" fmla="*/ 5 w 2837"/>
                    <a:gd name="T41" fmla="*/ 878 h 1715"/>
                    <a:gd name="T42" fmla="*/ 0 w 2837"/>
                    <a:gd name="T43" fmla="*/ 865 h 1715"/>
                    <a:gd name="T44" fmla="*/ 0 w 2837"/>
                    <a:gd name="T45" fmla="*/ 850 h 1715"/>
                    <a:gd name="T46" fmla="*/ 5 w 2837"/>
                    <a:gd name="T47" fmla="*/ 837 h 1715"/>
                    <a:gd name="T48" fmla="*/ 14 w 2837"/>
                    <a:gd name="T49" fmla="*/ 824 h 1715"/>
                    <a:gd name="T50" fmla="*/ 30 w 2837"/>
                    <a:gd name="T51" fmla="*/ 812 h 1715"/>
                    <a:gd name="T52" fmla="*/ 1361 w 2837"/>
                    <a:gd name="T53" fmla="*/ 14 h 1715"/>
                    <a:gd name="T54" fmla="*/ 1377 w 2837"/>
                    <a:gd name="T55" fmla="*/ 6 h 1715"/>
                    <a:gd name="T56" fmla="*/ 1396 w 2837"/>
                    <a:gd name="T57" fmla="*/ 1 h 1715"/>
                    <a:gd name="T58" fmla="*/ 1417 w 2837"/>
                    <a:gd name="T59" fmla="*/ 0 h 1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7" h="1715">
                      <a:moveTo>
                        <a:pt x="1417" y="0"/>
                      </a:moveTo>
                      <a:lnTo>
                        <a:pt x="1440" y="1"/>
                      </a:lnTo>
                      <a:lnTo>
                        <a:pt x="1459" y="6"/>
                      </a:lnTo>
                      <a:lnTo>
                        <a:pt x="1475" y="14"/>
                      </a:lnTo>
                      <a:lnTo>
                        <a:pt x="2806" y="812"/>
                      </a:lnTo>
                      <a:lnTo>
                        <a:pt x="2823" y="826"/>
                      </a:lnTo>
                      <a:lnTo>
                        <a:pt x="2834" y="842"/>
                      </a:lnTo>
                      <a:lnTo>
                        <a:pt x="2837" y="858"/>
                      </a:lnTo>
                      <a:lnTo>
                        <a:pt x="2834" y="874"/>
                      </a:lnTo>
                      <a:lnTo>
                        <a:pt x="2823" y="890"/>
                      </a:lnTo>
                      <a:lnTo>
                        <a:pt x="2806" y="903"/>
                      </a:lnTo>
                      <a:lnTo>
                        <a:pt x="1475" y="1703"/>
                      </a:lnTo>
                      <a:lnTo>
                        <a:pt x="1459" y="1710"/>
                      </a:lnTo>
                      <a:lnTo>
                        <a:pt x="1440" y="1714"/>
                      </a:lnTo>
                      <a:lnTo>
                        <a:pt x="1417" y="1715"/>
                      </a:lnTo>
                      <a:lnTo>
                        <a:pt x="1396" y="1714"/>
                      </a:lnTo>
                      <a:lnTo>
                        <a:pt x="1377" y="1710"/>
                      </a:lnTo>
                      <a:lnTo>
                        <a:pt x="1361" y="1703"/>
                      </a:lnTo>
                      <a:lnTo>
                        <a:pt x="30" y="903"/>
                      </a:lnTo>
                      <a:lnTo>
                        <a:pt x="14" y="891"/>
                      </a:lnTo>
                      <a:lnTo>
                        <a:pt x="5" y="878"/>
                      </a:lnTo>
                      <a:lnTo>
                        <a:pt x="0" y="865"/>
                      </a:lnTo>
                      <a:lnTo>
                        <a:pt x="0" y="850"/>
                      </a:lnTo>
                      <a:lnTo>
                        <a:pt x="5" y="837"/>
                      </a:lnTo>
                      <a:lnTo>
                        <a:pt x="14" y="824"/>
                      </a:lnTo>
                      <a:lnTo>
                        <a:pt x="30" y="812"/>
                      </a:lnTo>
                      <a:lnTo>
                        <a:pt x="1361" y="14"/>
                      </a:lnTo>
                      <a:lnTo>
                        <a:pt x="1377" y="6"/>
                      </a:lnTo>
                      <a:lnTo>
                        <a:pt x="1396" y="1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8" name="Freeform 40"/>
                <p:cNvSpPr>
                  <a:spLocks noEditPoints="1"/>
                </p:cNvSpPr>
                <p:nvPr/>
              </p:nvSpPr>
              <p:spPr bwMode="auto">
                <a:xfrm>
                  <a:off x="2929" y="498"/>
                  <a:ext cx="190" cy="171"/>
                </a:xfrm>
                <a:custGeom>
                  <a:avLst/>
                  <a:gdLst>
                    <a:gd name="T0" fmla="*/ 224 w 954"/>
                    <a:gd name="T1" fmla="*/ 575 h 856"/>
                    <a:gd name="T2" fmla="*/ 468 w 954"/>
                    <a:gd name="T3" fmla="*/ 721 h 856"/>
                    <a:gd name="T4" fmla="*/ 243 w 954"/>
                    <a:gd name="T5" fmla="*/ 856 h 856"/>
                    <a:gd name="T6" fmla="*/ 0 w 954"/>
                    <a:gd name="T7" fmla="*/ 710 h 856"/>
                    <a:gd name="T8" fmla="*/ 224 w 954"/>
                    <a:gd name="T9" fmla="*/ 575 h 856"/>
                    <a:gd name="T10" fmla="*/ 711 w 954"/>
                    <a:gd name="T11" fmla="*/ 282 h 856"/>
                    <a:gd name="T12" fmla="*/ 954 w 954"/>
                    <a:gd name="T13" fmla="*/ 428 h 856"/>
                    <a:gd name="T14" fmla="*/ 711 w 954"/>
                    <a:gd name="T15" fmla="*/ 575 h 856"/>
                    <a:gd name="T16" fmla="*/ 468 w 954"/>
                    <a:gd name="T17" fmla="*/ 428 h 856"/>
                    <a:gd name="T18" fmla="*/ 711 w 954"/>
                    <a:gd name="T19" fmla="*/ 282 h 856"/>
                    <a:gd name="T20" fmla="*/ 729 w 954"/>
                    <a:gd name="T21" fmla="*/ 0 h 856"/>
                    <a:gd name="T22" fmla="*/ 954 w 954"/>
                    <a:gd name="T23" fmla="*/ 136 h 856"/>
                    <a:gd name="T24" fmla="*/ 711 w 954"/>
                    <a:gd name="T25" fmla="*/ 282 h 856"/>
                    <a:gd name="T26" fmla="*/ 486 w 954"/>
                    <a:gd name="T27" fmla="*/ 147 h 856"/>
                    <a:gd name="T28" fmla="*/ 729 w 954"/>
                    <a:gd name="T29" fmla="*/ 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54" h="856">
                      <a:moveTo>
                        <a:pt x="224" y="575"/>
                      </a:moveTo>
                      <a:lnTo>
                        <a:pt x="468" y="721"/>
                      </a:lnTo>
                      <a:lnTo>
                        <a:pt x="243" y="856"/>
                      </a:lnTo>
                      <a:lnTo>
                        <a:pt x="0" y="710"/>
                      </a:lnTo>
                      <a:lnTo>
                        <a:pt x="224" y="575"/>
                      </a:lnTo>
                      <a:close/>
                      <a:moveTo>
                        <a:pt x="711" y="282"/>
                      </a:moveTo>
                      <a:lnTo>
                        <a:pt x="954" y="428"/>
                      </a:lnTo>
                      <a:lnTo>
                        <a:pt x="711" y="575"/>
                      </a:lnTo>
                      <a:lnTo>
                        <a:pt x="468" y="428"/>
                      </a:lnTo>
                      <a:lnTo>
                        <a:pt x="711" y="282"/>
                      </a:lnTo>
                      <a:close/>
                      <a:moveTo>
                        <a:pt x="729" y="0"/>
                      </a:moveTo>
                      <a:lnTo>
                        <a:pt x="954" y="136"/>
                      </a:lnTo>
                      <a:lnTo>
                        <a:pt x="711" y="282"/>
                      </a:lnTo>
                      <a:lnTo>
                        <a:pt x="486" y="147"/>
                      </a:lnTo>
                      <a:lnTo>
                        <a:pt x="729" y="0"/>
                      </a:lnTo>
                      <a:close/>
                    </a:path>
                  </a:pathLst>
                </a:custGeom>
                <a:solidFill>
                  <a:srgbClr val="DDECB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9" name="Freeform 41"/>
                <p:cNvSpPr>
                  <a:spLocks noEditPoints="1"/>
                </p:cNvSpPr>
                <p:nvPr/>
              </p:nvSpPr>
              <p:spPr bwMode="auto">
                <a:xfrm>
                  <a:off x="2973" y="553"/>
                  <a:ext cx="343" cy="89"/>
                </a:xfrm>
                <a:custGeom>
                  <a:avLst/>
                  <a:gdLst>
                    <a:gd name="T0" fmla="*/ 244 w 1713"/>
                    <a:gd name="T1" fmla="*/ 151 h 444"/>
                    <a:gd name="T2" fmla="*/ 487 w 1713"/>
                    <a:gd name="T3" fmla="*/ 298 h 444"/>
                    <a:gd name="T4" fmla="*/ 244 w 1713"/>
                    <a:gd name="T5" fmla="*/ 444 h 444"/>
                    <a:gd name="T6" fmla="*/ 0 w 1713"/>
                    <a:gd name="T7" fmla="*/ 298 h 444"/>
                    <a:gd name="T8" fmla="*/ 244 w 1713"/>
                    <a:gd name="T9" fmla="*/ 151 h 444"/>
                    <a:gd name="T10" fmla="*/ 974 w 1713"/>
                    <a:gd name="T11" fmla="*/ 5 h 444"/>
                    <a:gd name="T12" fmla="*/ 1217 w 1713"/>
                    <a:gd name="T13" fmla="*/ 151 h 444"/>
                    <a:gd name="T14" fmla="*/ 974 w 1713"/>
                    <a:gd name="T15" fmla="*/ 298 h 444"/>
                    <a:gd name="T16" fmla="*/ 730 w 1713"/>
                    <a:gd name="T17" fmla="*/ 151 h 444"/>
                    <a:gd name="T18" fmla="*/ 974 w 1713"/>
                    <a:gd name="T19" fmla="*/ 5 h 444"/>
                    <a:gd name="T20" fmla="*/ 1469 w 1713"/>
                    <a:gd name="T21" fmla="*/ 0 h 444"/>
                    <a:gd name="T22" fmla="*/ 1713 w 1713"/>
                    <a:gd name="T23" fmla="*/ 146 h 444"/>
                    <a:gd name="T24" fmla="*/ 1460 w 1713"/>
                    <a:gd name="T25" fmla="*/ 298 h 444"/>
                    <a:gd name="T26" fmla="*/ 1217 w 1713"/>
                    <a:gd name="T27" fmla="*/ 151 h 444"/>
                    <a:gd name="T28" fmla="*/ 1469 w 1713"/>
                    <a:gd name="T29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13" h="444">
                      <a:moveTo>
                        <a:pt x="244" y="151"/>
                      </a:moveTo>
                      <a:lnTo>
                        <a:pt x="487" y="298"/>
                      </a:lnTo>
                      <a:lnTo>
                        <a:pt x="244" y="444"/>
                      </a:lnTo>
                      <a:lnTo>
                        <a:pt x="0" y="298"/>
                      </a:lnTo>
                      <a:lnTo>
                        <a:pt x="244" y="151"/>
                      </a:lnTo>
                      <a:close/>
                      <a:moveTo>
                        <a:pt x="974" y="5"/>
                      </a:moveTo>
                      <a:lnTo>
                        <a:pt x="1217" y="151"/>
                      </a:lnTo>
                      <a:lnTo>
                        <a:pt x="974" y="298"/>
                      </a:lnTo>
                      <a:lnTo>
                        <a:pt x="730" y="151"/>
                      </a:lnTo>
                      <a:lnTo>
                        <a:pt x="974" y="5"/>
                      </a:lnTo>
                      <a:close/>
                      <a:moveTo>
                        <a:pt x="1469" y="0"/>
                      </a:moveTo>
                      <a:lnTo>
                        <a:pt x="1713" y="146"/>
                      </a:lnTo>
                      <a:lnTo>
                        <a:pt x="1460" y="298"/>
                      </a:lnTo>
                      <a:lnTo>
                        <a:pt x="1217" y="151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0" name="Freeform 42"/>
                <p:cNvSpPr>
                  <a:spLocks noEditPoints="1"/>
                </p:cNvSpPr>
                <p:nvPr/>
              </p:nvSpPr>
              <p:spPr bwMode="auto">
                <a:xfrm>
                  <a:off x="2929" y="494"/>
                  <a:ext cx="437" cy="149"/>
                </a:xfrm>
                <a:custGeom>
                  <a:avLst/>
                  <a:gdLst>
                    <a:gd name="T0" fmla="*/ 1937 w 2189"/>
                    <a:gd name="T1" fmla="*/ 440 h 744"/>
                    <a:gd name="T2" fmla="*/ 2189 w 2189"/>
                    <a:gd name="T3" fmla="*/ 592 h 744"/>
                    <a:gd name="T4" fmla="*/ 1937 w 2189"/>
                    <a:gd name="T5" fmla="*/ 744 h 744"/>
                    <a:gd name="T6" fmla="*/ 1684 w 2189"/>
                    <a:gd name="T7" fmla="*/ 592 h 744"/>
                    <a:gd name="T8" fmla="*/ 1937 w 2189"/>
                    <a:gd name="T9" fmla="*/ 440 h 744"/>
                    <a:gd name="T10" fmla="*/ 486 w 2189"/>
                    <a:gd name="T11" fmla="*/ 164 h 744"/>
                    <a:gd name="T12" fmla="*/ 711 w 2189"/>
                    <a:gd name="T13" fmla="*/ 299 h 744"/>
                    <a:gd name="T14" fmla="*/ 224 w 2189"/>
                    <a:gd name="T15" fmla="*/ 592 h 744"/>
                    <a:gd name="T16" fmla="*/ 0 w 2189"/>
                    <a:gd name="T17" fmla="*/ 457 h 744"/>
                    <a:gd name="T18" fmla="*/ 486 w 2189"/>
                    <a:gd name="T19" fmla="*/ 164 h 744"/>
                    <a:gd name="T20" fmla="*/ 1207 w 2189"/>
                    <a:gd name="T21" fmla="*/ 0 h 744"/>
                    <a:gd name="T22" fmla="*/ 1450 w 2189"/>
                    <a:gd name="T23" fmla="*/ 147 h 744"/>
                    <a:gd name="T24" fmla="*/ 954 w 2189"/>
                    <a:gd name="T25" fmla="*/ 445 h 744"/>
                    <a:gd name="T26" fmla="*/ 711 w 2189"/>
                    <a:gd name="T27" fmla="*/ 299 h 744"/>
                    <a:gd name="T28" fmla="*/ 1207 w 2189"/>
                    <a:gd name="T29" fmla="*/ 0 h 7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9" h="744">
                      <a:moveTo>
                        <a:pt x="1937" y="440"/>
                      </a:moveTo>
                      <a:lnTo>
                        <a:pt x="2189" y="592"/>
                      </a:lnTo>
                      <a:lnTo>
                        <a:pt x="1937" y="744"/>
                      </a:lnTo>
                      <a:lnTo>
                        <a:pt x="1684" y="592"/>
                      </a:lnTo>
                      <a:lnTo>
                        <a:pt x="1937" y="440"/>
                      </a:lnTo>
                      <a:close/>
                      <a:moveTo>
                        <a:pt x="486" y="164"/>
                      </a:moveTo>
                      <a:lnTo>
                        <a:pt x="711" y="299"/>
                      </a:lnTo>
                      <a:lnTo>
                        <a:pt x="224" y="592"/>
                      </a:lnTo>
                      <a:lnTo>
                        <a:pt x="0" y="457"/>
                      </a:lnTo>
                      <a:lnTo>
                        <a:pt x="486" y="164"/>
                      </a:lnTo>
                      <a:close/>
                      <a:moveTo>
                        <a:pt x="1207" y="0"/>
                      </a:moveTo>
                      <a:lnTo>
                        <a:pt x="1450" y="147"/>
                      </a:lnTo>
                      <a:lnTo>
                        <a:pt x="954" y="445"/>
                      </a:lnTo>
                      <a:lnTo>
                        <a:pt x="711" y="299"/>
                      </a:lnTo>
                      <a:lnTo>
                        <a:pt x="1207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1" name="Freeform 43"/>
                <p:cNvSpPr>
                  <a:spLocks noEditPoints="1"/>
                </p:cNvSpPr>
                <p:nvPr/>
              </p:nvSpPr>
              <p:spPr bwMode="auto">
                <a:xfrm>
                  <a:off x="2977" y="583"/>
                  <a:ext cx="288" cy="115"/>
                </a:xfrm>
                <a:custGeom>
                  <a:avLst/>
                  <a:gdLst>
                    <a:gd name="T0" fmla="*/ 225 w 1441"/>
                    <a:gd name="T1" fmla="*/ 293 h 575"/>
                    <a:gd name="T2" fmla="*/ 468 w 1441"/>
                    <a:gd name="T3" fmla="*/ 440 h 575"/>
                    <a:gd name="T4" fmla="*/ 243 w 1441"/>
                    <a:gd name="T5" fmla="*/ 575 h 575"/>
                    <a:gd name="T6" fmla="*/ 0 w 1441"/>
                    <a:gd name="T7" fmla="*/ 428 h 575"/>
                    <a:gd name="T8" fmla="*/ 225 w 1441"/>
                    <a:gd name="T9" fmla="*/ 293 h 575"/>
                    <a:gd name="T10" fmla="*/ 1198 w 1441"/>
                    <a:gd name="T11" fmla="*/ 0 h 575"/>
                    <a:gd name="T12" fmla="*/ 1441 w 1441"/>
                    <a:gd name="T13" fmla="*/ 147 h 575"/>
                    <a:gd name="T14" fmla="*/ 1198 w 1441"/>
                    <a:gd name="T15" fmla="*/ 293 h 575"/>
                    <a:gd name="T16" fmla="*/ 955 w 1441"/>
                    <a:gd name="T17" fmla="*/ 147 h 575"/>
                    <a:gd name="T18" fmla="*/ 1198 w 1441"/>
                    <a:gd name="T19" fmla="*/ 0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1" h="575">
                      <a:moveTo>
                        <a:pt x="225" y="293"/>
                      </a:moveTo>
                      <a:lnTo>
                        <a:pt x="468" y="440"/>
                      </a:lnTo>
                      <a:lnTo>
                        <a:pt x="243" y="575"/>
                      </a:lnTo>
                      <a:lnTo>
                        <a:pt x="0" y="428"/>
                      </a:lnTo>
                      <a:lnTo>
                        <a:pt x="225" y="293"/>
                      </a:lnTo>
                      <a:close/>
                      <a:moveTo>
                        <a:pt x="1198" y="0"/>
                      </a:moveTo>
                      <a:lnTo>
                        <a:pt x="1441" y="147"/>
                      </a:lnTo>
                      <a:lnTo>
                        <a:pt x="1198" y="293"/>
                      </a:lnTo>
                      <a:lnTo>
                        <a:pt x="955" y="147"/>
                      </a:lnTo>
                      <a:lnTo>
                        <a:pt x="1198" y="0"/>
                      </a:lnTo>
                      <a:close/>
                    </a:path>
                  </a:pathLst>
                </a:cu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2" name="Freeform 44"/>
                <p:cNvSpPr>
                  <a:spLocks noEditPoints="1"/>
                </p:cNvSpPr>
                <p:nvPr/>
              </p:nvSpPr>
              <p:spPr bwMode="auto">
                <a:xfrm>
                  <a:off x="3022" y="613"/>
                  <a:ext cx="294" cy="118"/>
                </a:xfrm>
                <a:custGeom>
                  <a:avLst/>
                  <a:gdLst>
                    <a:gd name="T0" fmla="*/ 730 w 1469"/>
                    <a:gd name="T1" fmla="*/ 293 h 591"/>
                    <a:gd name="T2" fmla="*/ 982 w 1469"/>
                    <a:gd name="T3" fmla="*/ 444 h 591"/>
                    <a:gd name="T4" fmla="*/ 739 w 1469"/>
                    <a:gd name="T5" fmla="*/ 591 h 591"/>
                    <a:gd name="T6" fmla="*/ 486 w 1469"/>
                    <a:gd name="T7" fmla="*/ 440 h 591"/>
                    <a:gd name="T8" fmla="*/ 730 w 1469"/>
                    <a:gd name="T9" fmla="*/ 293 h 591"/>
                    <a:gd name="T10" fmla="*/ 243 w 1469"/>
                    <a:gd name="T11" fmla="*/ 293 h 591"/>
                    <a:gd name="T12" fmla="*/ 486 w 1469"/>
                    <a:gd name="T13" fmla="*/ 440 h 591"/>
                    <a:gd name="T14" fmla="*/ 261 w 1469"/>
                    <a:gd name="T15" fmla="*/ 575 h 591"/>
                    <a:gd name="T16" fmla="*/ 18 w 1469"/>
                    <a:gd name="T17" fmla="*/ 428 h 591"/>
                    <a:gd name="T18" fmla="*/ 243 w 1469"/>
                    <a:gd name="T19" fmla="*/ 293 h 591"/>
                    <a:gd name="T20" fmla="*/ 1216 w 1469"/>
                    <a:gd name="T21" fmla="*/ 0 h 591"/>
                    <a:gd name="T22" fmla="*/ 1469 w 1469"/>
                    <a:gd name="T23" fmla="*/ 152 h 591"/>
                    <a:gd name="T24" fmla="*/ 1225 w 1469"/>
                    <a:gd name="T25" fmla="*/ 298 h 591"/>
                    <a:gd name="T26" fmla="*/ 973 w 1469"/>
                    <a:gd name="T27" fmla="*/ 146 h 591"/>
                    <a:gd name="T28" fmla="*/ 1216 w 1469"/>
                    <a:gd name="T29" fmla="*/ 0 h 591"/>
                    <a:gd name="T30" fmla="*/ 730 w 1469"/>
                    <a:gd name="T31" fmla="*/ 0 h 591"/>
                    <a:gd name="T32" fmla="*/ 973 w 1469"/>
                    <a:gd name="T33" fmla="*/ 146 h 591"/>
                    <a:gd name="T34" fmla="*/ 730 w 1469"/>
                    <a:gd name="T35" fmla="*/ 293 h 591"/>
                    <a:gd name="T36" fmla="*/ 486 w 1469"/>
                    <a:gd name="T37" fmla="*/ 146 h 591"/>
                    <a:gd name="T38" fmla="*/ 730 w 1469"/>
                    <a:gd name="T39" fmla="*/ 0 h 591"/>
                    <a:gd name="T40" fmla="*/ 243 w 1469"/>
                    <a:gd name="T41" fmla="*/ 0 h 591"/>
                    <a:gd name="T42" fmla="*/ 486 w 1469"/>
                    <a:gd name="T43" fmla="*/ 146 h 591"/>
                    <a:gd name="T44" fmla="*/ 243 w 1469"/>
                    <a:gd name="T45" fmla="*/ 293 h 591"/>
                    <a:gd name="T46" fmla="*/ 0 w 1469"/>
                    <a:gd name="T47" fmla="*/ 146 h 591"/>
                    <a:gd name="T48" fmla="*/ 243 w 1469"/>
                    <a:gd name="T49" fmla="*/ 0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69" h="591">
                      <a:moveTo>
                        <a:pt x="730" y="293"/>
                      </a:moveTo>
                      <a:lnTo>
                        <a:pt x="982" y="444"/>
                      </a:lnTo>
                      <a:lnTo>
                        <a:pt x="739" y="591"/>
                      </a:lnTo>
                      <a:lnTo>
                        <a:pt x="486" y="440"/>
                      </a:lnTo>
                      <a:lnTo>
                        <a:pt x="730" y="293"/>
                      </a:lnTo>
                      <a:close/>
                      <a:moveTo>
                        <a:pt x="243" y="293"/>
                      </a:moveTo>
                      <a:lnTo>
                        <a:pt x="486" y="440"/>
                      </a:lnTo>
                      <a:lnTo>
                        <a:pt x="261" y="575"/>
                      </a:lnTo>
                      <a:lnTo>
                        <a:pt x="18" y="428"/>
                      </a:lnTo>
                      <a:lnTo>
                        <a:pt x="243" y="293"/>
                      </a:lnTo>
                      <a:close/>
                      <a:moveTo>
                        <a:pt x="1216" y="0"/>
                      </a:moveTo>
                      <a:lnTo>
                        <a:pt x="1469" y="152"/>
                      </a:lnTo>
                      <a:lnTo>
                        <a:pt x="1225" y="298"/>
                      </a:lnTo>
                      <a:lnTo>
                        <a:pt x="973" y="146"/>
                      </a:lnTo>
                      <a:lnTo>
                        <a:pt x="1216" y="0"/>
                      </a:lnTo>
                      <a:close/>
                      <a:moveTo>
                        <a:pt x="730" y="0"/>
                      </a:moveTo>
                      <a:lnTo>
                        <a:pt x="973" y="146"/>
                      </a:lnTo>
                      <a:lnTo>
                        <a:pt x="730" y="293"/>
                      </a:lnTo>
                      <a:lnTo>
                        <a:pt x="486" y="146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6" y="146"/>
                      </a:lnTo>
                      <a:lnTo>
                        <a:pt x="243" y="293"/>
                      </a:lnTo>
                      <a:lnTo>
                        <a:pt x="0" y="146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00B9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3" name="Freeform 45"/>
                <p:cNvSpPr>
                  <a:spLocks noEditPoints="1"/>
                </p:cNvSpPr>
                <p:nvPr/>
              </p:nvSpPr>
              <p:spPr bwMode="auto">
                <a:xfrm>
                  <a:off x="3071" y="642"/>
                  <a:ext cx="196" cy="116"/>
                </a:xfrm>
                <a:custGeom>
                  <a:avLst/>
                  <a:gdLst>
                    <a:gd name="T0" fmla="*/ 243 w 982"/>
                    <a:gd name="T1" fmla="*/ 294 h 580"/>
                    <a:gd name="T2" fmla="*/ 496 w 982"/>
                    <a:gd name="T3" fmla="*/ 445 h 580"/>
                    <a:gd name="T4" fmla="*/ 270 w 982"/>
                    <a:gd name="T5" fmla="*/ 580 h 580"/>
                    <a:gd name="T6" fmla="*/ 18 w 982"/>
                    <a:gd name="T7" fmla="*/ 429 h 580"/>
                    <a:gd name="T8" fmla="*/ 243 w 982"/>
                    <a:gd name="T9" fmla="*/ 294 h 580"/>
                    <a:gd name="T10" fmla="*/ 730 w 982"/>
                    <a:gd name="T11" fmla="*/ 0 h 580"/>
                    <a:gd name="T12" fmla="*/ 982 w 982"/>
                    <a:gd name="T13" fmla="*/ 152 h 580"/>
                    <a:gd name="T14" fmla="*/ 739 w 982"/>
                    <a:gd name="T15" fmla="*/ 298 h 580"/>
                    <a:gd name="T16" fmla="*/ 487 w 982"/>
                    <a:gd name="T17" fmla="*/ 147 h 580"/>
                    <a:gd name="T18" fmla="*/ 730 w 982"/>
                    <a:gd name="T19" fmla="*/ 0 h 580"/>
                    <a:gd name="T20" fmla="*/ 243 w 982"/>
                    <a:gd name="T21" fmla="*/ 0 h 580"/>
                    <a:gd name="T22" fmla="*/ 487 w 982"/>
                    <a:gd name="T23" fmla="*/ 147 h 580"/>
                    <a:gd name="T24" fmla="*/ 243 w 982"/>
                    <a:gd name="T25" fmla="*/ 294 h 580"/>
                    <a:gd name="T26" fmla="*/ 0 w 982"/>
                    <a:gd name="T27" fmla="*/ 147 h 580"/>
                    <a:gd name="T28" fmla="*/ 243 w 982"/>
                    <a:gd name="T2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2" h="580">
                      <a:moveTo>
                        <a:pt x="243" y="294"/>
                      </a:moveTo>
                      <a:lnTo>
                        <a:pt x="496" y="445"/>
                      </a:lnTo>
                      <a:lnTo>
                        <a:pt x="270" y="580"/>
                      </a:lnTo>
                      <a:lnTo>
                        <a:pt x="18" y="429"/>
                      </a:lnTo>
                      <a:lnTo>
                        <a:pt x="243" y="294"/>
                      </a:lnTo>
                      <a:close/>
                      <a:moveTo>
                        <a:pt x="730" y="0"/>
                      </a:moveTo>
                      <a:lnTo>
                        <a:pt x="982" y="152"/>
                      </a:lnTo>
                      <a:lnTo>
                        <a:pt x="739" y="298"/>
                      </a:lnTo>
                      <a:lnTo>
                        <a:pt x="487" y="147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7" y="147"/>
                      </a:lnTo>
                      <a:lnTo>
                        <a:pt x="243" y="294"/>
                      </a:lnTo>
                      <a:lnTo>
                        <a:pt x="0" y="147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2271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4" name="Freeform 46"/>
                <p:cNvSpPr>
                  <a:spLocks noEditPoints="1"/>
                </p:cNvSpPr>
                <p:nvPr/>
              </p:nvSpPr>
              <p:spPr bwMode="auto">
                <a:xfrm>
                  <a:off x="2884" y="468"/>
                  <a:ext cx="383" cy="174"/>
                </a:xfrm>
                <a:custGeom>
                  <a:avLst/>
                  <a:gdLst>
                    <a:gd name="T0" fmla="*/ 225 w 1918"/>
                    <a:gd name="T1" fmla="*/ 591 h 872"/>
                    <a:gd name="T2" fmla="*/ 449 w 1918"/>
                    <a:gd name="T3" fmla="*/ 726 h 872"/>
                    <a:gd name="T4" fmla="*/ 225 w 1918"/>
                    <a:gd name="T5" fmla="*/ 861 h 872"/>
                    <a:gd name="T6" fmla="*/ 0 w 1918"/>
                    <a:gd name="T7" fmla="*/ 726 h 872"/>
                    <a:gd name="T8" fmla="*/ 225 w 1918"/>
                    <a:gd name="T9" fmla="*/ 591 h 872"/>
                    <a:gd name="T10" fmla="*/ 1179 w 1918"/>
                    <a:gd name="T11" fmla="*/ 579 h 872"/>
                    <a:gd name="T12" fmla="*/ 1423 w 1918"/>
                    <a:gd name="T13" fmla="*/ 726 h 872"/>
                    <a:gd name="T14" fmla="*/ 1179 w 1918"/>
                    <a:gd name="T15" fmla="*/ 872 h 872"/>
                    <a:gd name="T16" fmla="*/ 936 w 1918"/>
                    <a:gd name="T17" fmla="*/ 726 h 872"/>
                    <a:gd name="T18" fmla="*/ 1179 w 1918"/>
                    <a:gd name="T19" fmla="*/ 579 h 872"/>
                    <a:gd name="T20" fmla="*/ 1675 w 1918"/>
                    <a:gd name="T21" fmla="*/ 281 h 872"/>
                    <a:gd name="T22" fmla="*/ 1918 w 1918"/>
                    <a:gd name="T23" fmla="*/ 428 h 872"/>
                    <a:gd name="T24" fmla="*/ 1666 w 1918"/>
                    <a:gd name="T25" fmla="*/ 579 h 872"/>
                    <a:gd name="T26" fmla="*/ 1423 w 1918"/>
                    <a:gd name="T27" fmla="*/ 433 h 872"/>
                    <a:gd name="T28" fmla="*/ 1675 w 1918"/>
                    <a:gd name="T29" fmla="*/ 281 h 872"/>
                    <a:gd name="T30" fmla="*/ 1206 w 1918"/>
                    <a:gd name="T31" fmla="*/ 0 h 872"/>
                    <a:gd name="T32" fmla="*/ 1432 w 1918"/>
                    <a:gd name="T33" fmla="*/ 134 h 872"/>
                    <a:gd name="T34" fmla="*/ 1179 w 1918"/>
                    <a:gd name="T35" fmla="*/ 287 h 872"/>
                    <a:gd name="T36" fmla="*/ 954 w 1918"/>
                    <a:gd name="T37" fmla="*/ 151 h 872"/>
                    <a:gd name="T38" fmla="*/ 1206 w 1918"/>
                    <a:gd name="T39" fmla="*/ 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8" h="872">
                      <a:moveTo>
                        <a:pt x="225" y="591"/>
                      </a:moveTo>
                      <a:lnTo>
                        <a:pt x="449" y="726"/>
                      </a:lnTo>
                      <a:lnTo>
                        <a:pt x="225" y="861"/>
                      </a:lnTo>
                      <a:lnTo>
                        <a:pt x="0" y="726"/>
                      </a:lnTo>
                      <a:lnTo>
                        <a:pt x="225" y="591"/>
                      </a:lnTo>
                      <a:close/>
                      <a:moveTo>
                        <a:pt x="1179" y="579"/>
                      </a:moveTo>
                      <a:lnTo>
                        <a:pt x="1423" y="726"/>
                      </a:lnTo>
                      <a:lnTo>
                        <a:pt x="1179" y="872"/>
                      </a:lnTo>
                      <a:lnTo>
                        <a:pt x="936" y="726"/>
                      </a:lnTo>
                      <a:lnTo>
                        <a:pt x="1179" y="579"/>
                      </a:lnTo>
                      <a:close/>
                      <a:moveTo>
                        <a:pt x="1675" y="281"/>
                      </a:moveTo>
                      <a:lnTo>
                        <a:pt x="1918" y="428"/>
                      </a:lnTo>
                      <a:lnTo>
                        <a:pt x="1666" y="579"/>
                      </a:lnTo>
                      <a:lnTo>
                        <a:pt x="1423" y="433"/>
                      </a:lnTo>
                      <a:lnTo>
                        <a:pt x="1675" y="281"/>
                      </a:lnTo>
                      <a:close/>
                      <a:moveTo>
                        <a:pt x="1206" y="0"/>
                      </a:moveTo>
                      <a:lnTo>
                        <a:pt x="1432" y="134"/>
                      </a:lnTo>
                      <a:lnTo>
                        <a:pt x="1179" y="287"/>
                      </a:lnTo>
                      <a:lnTo>
                        <a:pt x="954" y="151"/>
                      </a:lnTo>
                      <a:lnTo>
                        <a:pt x="1206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317" name="TextBox 316"/>
          <p:cNvSpPr txBox="1"/>
          <p:nvPr/>
        </p:nvSpPr>
        <p:spPr>
          <a:xfrm>
            <a:off x="1967852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136335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4927241" y="4277529"/>
            <a:ext cx="1083915" cy="911492"/>
            <a:chOff x="4927241" y="4277529"/>
            <a:chExt cx="1083915" cy="911492"/>
          </a:xfrm>
        </p:grpSpPr>
        <p:grpSp>
          <p:nvGrpSpPr>
            <p:cNvPr id="78" name="Group 128"/>
            <p:cNvGrpSpPr>
              <a:grpSpLocks noChangeAspect="1"/>
            </p:cNvGrpSpPr>
            <p:nvPr/>
          </p:nvGrpSpPr>
          <p:grpSpPr bwMode="auto">
            <a:xfrm>
              <a:off x="4927241" y="4519720"/>
              <a:ext cx="1061344" cy="669301"/>
              <a:chOff x="2075" y="1018"/>
              <a:chExt cx="632" cy="406"/>
            </a:xfrm>
          </p:grpSpPr>
          <p:sp useBgFill="1">
            <p:nvSpPr>
              <p:cNvPr id="87" name="Freeform 130"/>
              <p:cNvSpPr>
                <a:spLocks/>
              </p:cNvSpPr>
              <p:nvPr/>
            </p:nvSpPr>
            <p:spPr bwMode="auto">
              <a:xfrm>
                <a:off x="2075" y="1018"/>
                <a:ext cx="632" cy="406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0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1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7 h 2034"/>
                  <a:gd name="T36" fmla="*/ 3049 w 3158"/>
                  <a:gd name="T37" fmla="*/ 1200 h 2034"/>
                  <a:gd name="T38" fmla="*/ 1718 w 3158"/>
                  <a:gd name="T39" fmla="*/ 1998 h 2034"/>
                  <a:gd name="T40" fmla="*/ 1689 w 3158"/>
                  <a:gd name="T41" fmla="*/ 2013 h 2034"/>
                  <a:gd name="T42" fmla="*/ 1659 w 3158"/>
                  <a:gd name="T43" fmla="*/ 2023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8 h 2034"/>
                  <a:gd name="T60" fmla="*/ 109 w 3158"/>
                  <a:gd name="T61" fmla="*/ 1200 h 2034"/>
                  <a:gd name="T62" fmla="*/ 77 w 3158"/>
                  <a:gd name="T63" fmla="*/ 1177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80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5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0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1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7"/>
                    </a:lnTo>
                    <a:lnTo>
                      <a:pt x="3049" y="1200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3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8"/>
                    </a:lnTo>
                    <a:lnTo>
                      <a:pt x="109" y="1200"/>
                    </a:lnTo>
                    <a:lnTo>
                      <a:pt x="77" y="1177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80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5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8" name="Freeform 131"/>
              <p:cNvSpPr>
                <a:spLocks/>
              </p:cNvSpPr>
              <p:nvPr/>
            </p:nvSpPr>
            <p:spPr bwMode="auto">
              <a:xfrm>
                <a:off x="2107" y="1050"/>
                <a:ext cx="568" cy="342"/>
              </a:xfrm>
              <a:custGeom>
                <a:avLst/>
                <a:gdLst>
                  <a:gd name="T0" fmla="*/ 1417 w 2837"/>
                  <a:gd name="T1" fmla="*/ 0 h 1714"/>
                  <a:gd name="T2" fmla="*/ 1440 w 2837"/>
                  <a:gd name="T3" fmla="*/ 1 h 1714"/>
                  <a:gd name="T4" fmla="*/ 1459 w 2837"/>
                  <a:gd name="T5" fmla="*/ 6 h 1714"/>
                  <a:gd name="T6" fmla="*/ 1475 w 2837"/>
                  <a:gd name="T7" fmla="*/ 13 h 1714"/>
                  <a:gd name="T8" fmla="*/ 2806 w 2837"/>
                  <a:gd name="T9" fmla="*/ 811 h 1714"/>
                  <a:gd name="T10" fmla="*/ 2823 w 2837"/>
                  <a:gd name="T11" fmla="*/ 826 h 1714"/>
                  <a:gd name="T12" fmla="*/ 2834 w 2837"/>
                  <a:gd name="T13" fmla="*/ 840 h 1714"/>
                  <a:gd name="T14" fmla="*/ 2837 w 2837"/>
                  <a:gd name="T15" fmla="*/ 856 h 1714"/>
                  <a:gd name="T16" fmla="*/ 2834 w 2837"/>
                  <a:gd name="T17" fmla="*/ 874 h 1714"/>
                  <a:gd name="T18" fmla="*/ 2823 w 2837"/>
                  <a:gd name="T19" fmla="*/ 888 h 1714"/>
                  <a:gd name="T20" fmla="*/ 2806 w 2837"/>
                  <a:gd name="T21" fmla="*/ 903 h 1714"/>
                  <a:gd name="T22" fmla="*/ 1475 w 2837"/>
                  <a:gd name="T23" fmla="*/ 1701 h 1714"/>
                  <a:gd name="T24" fmla="*/ 1459 w 2837"/>
                  <a:gd name="T25" fmla="*/ 1708 h 1714"/>
                  <a:gd name="T26" fmla="*/ 1440 w 2837"/>
                  <a:gd name="T27" fmla="*/ 1713 h 1714"/>
                  <a:gd name="T28" fmla="*/ 1417 w 2837"/>
                  <a:gd name="T29" fmla="*/ 1714 h 1714"/>
                  <a:gd name="T30" fmla="*/ 1396 w 2837"/>
                  <a:gd name="T31" fmla="*/ 1713 h 1714"/>
                  <a:gd name="T32" fmla="*/ 1377 w 2837"/>
                  <a:gd name="T33" fmla="*/ 1708 h 1714"/>
                  <a:gd name="T34" fmla="*/ 1361 w 2837"/>
                  <a:gd name="T35" fmla="*/ 1701 h 1714"/>
                  <a:gd name="T36" fmla="*/ 30 w 2837"/>
                  <a:gd name="T37" fmla="*/ 903 h 1714"/>
                  <a:gd name="T38" fmla="*/ 14 w 2837"/>
                  <a:gd name="T39" fmla="*/ 891 h 1714"/>
                  <a:gd name="T40" fmla="*/ 5 w 2837"/>
                  <a:gd name="T41" fmla="*/ 878 h 1714"/>
                  <a:gd name="T42" fmla="*/ 0 w 2837"/>
                  <a:gd name="T43" fmla="*/ 864 h 1714"/>
                  <a:gd name="T44" fmla="*/ 0 w 2837"/>
                  <a:gd name="T45" fmla="*/ 850 h 1714"/>
                  <a:gd name="T46" fmla="*/ 5 w 2837"/>
                  <a:gd name="T47" fmla="*/ 835 h 1714"/>
                  <a:gd name="T48" fmla="*/ 14 w 2837"/>
                  <a:gd name="T49" fmla="*/ 823 h 1714"/>
                  <a:gd name="T50" fmla="*/ 30 w 2837"/>
                  <a:gd name="T51" fmla="*/ 811 h 1714"/>
                  <a:gd name="T52" fmla="*/ 1361 w 2837"/>
                  <a:gd name="T53" fmla="*/ 13 h 1714"/>
                  <a:gd name="T54" fmla="*/ 1377 w 2837"/>
                  <a:gd name="T55" fmla="*/ 6 h 1714"/>
                  <a:gd name="T56" fmla="*/ 1396 w 2837"/>
                  <a:gd name="T57" fmla="*/ 1 h 1714"/>
                  <a:gd name="T58" fmla="*/ 1417 w 2837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4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3"/>
                    </a:lnTo>
                    <a:lnTo>
                      <a:pt x="2806" y="811"/>
                    </a:lnTo>
                    <a:lnTo>
                      <a:pt x="2823" y="826"/>
                    </a:lnTo>
                    <a:lnTo>
                      <a:pt x="2834" y="840"/>
                    </a:lnTo>
                    <a:lnTo>
                      <a:pt x="2837" y="856"/>
                    </a:lnTo>
                    <a:lnTo>
                      <a:pt x="2834" y="874"/>
                    </a:lnTo>
                    <a:lnTo>
                      <a:pt x="2823" y="888"/>
                    </a:lnTo>
                    <a:lnTo>
                      <a:pt x="2806" y="903"/>
                    </a:lnTo>
                    <a:lnTo>
                      <a:pt x="1475" y="1701"/>
                    </a:lnTo>
                    <a:lnTo>
                      <a:pt x="1459" y="1708"/>
                    </a:lnTo>
                    <a:lnTo>
                      <a:pt x="1440" y="1713"/>
                    </a:lnTo>
                    <a:lnTo>
                      <a:pt x="1417" y="1714"/>
                    </a:lnTo>
                    <a:lnTo>
                      <a:pt x="1396" y="1713"/>
                    </a:lnTo>
                    <a:lnTo>
                      <a:pt x="1377" y="1708"/>
                    </a:lnTo>
                    <a:lnTo>
                      <a:pt x="1361" y="1701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5" y="835"/>
                    </a:lnTo>
                    <a:lnTo>
                      <a:pt x="14" y="823"/>
                    </a:lnTo>
                    <a:lnTo>
                      <a:pt x="30" y="811"/>
                    </a:lnTo>
                    <a:lnTo>
                      <a:pt x="1361" y="13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9" name="Freeform 132"/>
              <p:cNvSpPr>
                <a:spLocks/>
              </p:cNvSpPr>
              <p:nvPr/>
            </p:nvSpPr>
            <p:spPr bwMode="auto">
              <a:xfrm>
                <a:off x="2150" y="1075"/>
                <a:ext cx="487" cy="292"/>
              </a:xfrm>
              <a:custGeom>
                <a:avLst/>
                <a:gdLst>
                  <a:gd name="T0" fmla="*/ 1219 w 2439"/>
                  <a:gd name="T1" fmla="*/ 0 h 1463"/>
                  <a:gd name="T2" fmla="*/ 2439 w 2439"/>
                  <a:gd name="T3" fmla="*/ 731 h 1463"/>
                  <a:gd name="T4" fmla="*/ 1219 w 2439"/>
                  <a:gd name="T5" fmla="*/ 1463 h 1463"/>
                  <a:gd name="T6" fmla="*/ 0 w 2439"/>
                  <a:gd name="T7" fmla="*/ 731 h 1463"/>
                  <a:gd name="T8" fmla="*/ 1219 w 2439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9" h="1463">
                    <a:moveTo>
                      <a:pt x="1219" y="0"/>
                    </a:moveTo>
                    <a:lnTo>
                      <a:pt x="2439" y="731"/>
                    </a:lnTo>
                    <a:lnTo>
                      <a:pt x="1219" y="1463"/>
                    </a:lnTo>
                    <a:lnTo>
                      <a:pt x="0" y="731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0" name="Freeform 133"/>
              <p:cNvSpPr>
                <a:spLocks/>
              </p:cNvSpPr>
              <p:nvPr/>
            </p:nvSpPr>
            <p:spPr bwMode="auto">
              <a:xfrm>
                <a:off x="2315" y="1182"/>
                <a:ext cx="42" cy="25"/>
              </a:xfrm>
              <a:custGeom>
                <a:avLst/>
                <a:gdLst>
                  <a:gd name="T0" fmla="*/ 105 w 210"/>
                  <a:gd name="T1" fmla="*/ 0 h 125"/>
                  <a:gd name="T2" fmla="*/ 133 w 210"/>
                  <a:gd name="T3" fmla="*/ 2 h 125"/>
                  <a:gd name="T4" fmla="*/ 158 w 210"/>
                  <a:gd name="T5" fmla="*/ 8 h 125"/>
                  <a:gd name="T6" fmla="*/ 179 w 210"/>
                  <a:gd name="T7" fmla="*/ 18 h 125"/>
                  <a:gd name="T8" fmla="*/ 195 w 210"/>
                  <a:gd name="T9" fmla="*/ 31 h 125"/>
                  <a:gd name="T10" fmla="*/ 206 w 210"/>
                  <a:gd name="T11" fmla="*/ 45 h 125"/>
                  <a:gd name="T12" fmla="*/ 210 w 210"/>
                  <a:gd name="T13" fmla="*/ 62 h 125"/>
                  <a:gd name="T14" fmla="*/ 206 w 210"/>
                  <a:gd name="T15" fmla="*/ 79 h 125"/>
                  <a:gd name="T16" fmla="*/ 195 w 210"/>
                  <a:gd name="T17" fmla="*/ 94 h 125"/>
                  <a:gd name="T18" fmla="*/ 179 w 210"/>
                  <a:gd name="T19" fmla="*/ 107 h 125"/>
                  <a:gd name="T20" fmla="*/ 158 w 210"/>
                  <a:gd name="T21" fmla="*/ 117 h 125"/>
                  <a:gd name="T22" fmla="*/ 133 w 210"/>
                  <a:gd name="T23" fmla="*/ 124 h 125"/>
                  <a:gd name="T24" fmla="*/ 105 w 210"/>
                  <a:gd name="T25" fmla="*/ 125 h 125"/>
                  <a:gd name="T26" fmla="*/ 77 w 210"/>
                  <a:gd name="T27" fmla="*/ 124 h 125"/>
                  <a:gd name="T28" fmla="*/ 52 w 210"/>
                  <a:gd name="T29" fmla="*/ 117 h 125"/>
                  <a:gd name="T30" fmla="*/ 31 w 210"/>
                  <a:gd name="T31" fmla="*/ 107 h 125"/>
                  <a:gd name="T32" fmla="*/ 14 w 210"/>
                  <a:gd name="T33" fmla="*/ 94 h 125"/>
                  <a:gd name="T34" fmla="*/ 3 w 210"/>
                  <a:gd name="T35" fmla="*/ 79 h 125"/>
                  <a:gd name="T36" fmla="*/ 0 w 210"/>
                  <a:gd name="T37" fmla="*/ 62 h 125"/>
                  <a:gd name="T38" fmla="*/ 3 w 210"/>
                  <a:gd name="T39" fmla="*/ 45 h 125"/>
                  <a:gd name="T40" fmla="*/ 14 w 210"/>
                  <a:gd name="T41" fmla="*/ 31 h 125"/>
                  <a:gd name="T42" fmla="*/ 31 w 210"/>
                  <a:gd name="T43" fmla="*/ 18 h 125"/>
                  <a:gd name="T44" fmla="*/ 52 w 210"/>
                  <a:gd name="T45" fmla="*/ 8 h 125"/>
                  <a:gd name="T46" fmla="*/ 77 w 210"/>
                  <a:gd name="T47" fmla="*/ 2 h 125"/>
                  <a:gd name="T48" fmla="*/ 105 w 210"/>
                  <a:gd name="T4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0" h="125">
                    <a:moveTo>
                      <a:pt x="105" y="0"/>
                    </a:moveTo>
                    <a:lnTo>
                      <a:pt x="133" y="2"/>
                    </a:lnTo>
                    <a:lnTo>
                      <a:pt x="158" y="8"/>
                    </a:lnTo>
                    <a:lnTo>
                      <a:pt x="179" y="18"/>
                    </a:lnTo>
                    <a:lnTo>
                      <a:pt x="195" y="31"/>
                    </a:lnTo>
                    <a:lnTo>
                      <a:pt x="206" y="45"/>
                    </a:lnTo>
                    <a:lnTo>
                      <a:pt x="210" y="62"/>
                    </a:lnTo>
                    <a:lnTo>
                      <a:pt x="206" y="79"/>
                    </a:lnTo>
                    <a:lnTo>
                      <a:pt x="195" y="94"/>
                    </a:lnTo>
                    <a:lnTo>
                      <a:pt x="179" y="107"/>
                    </a:lnTo>
                    <a:lnTo>
                      <a:pt x="158" y="117"/>
                    </a:lnTo>
                    <a:lnTo>
                      <a:pt x="133" y="124"/>
                    </a:lnTo>
                    <a:lnTo>
                      <a:pt x="105" y="125"/>
                    </a:lnTo>
                    <a:lnTo>
                      <a:pt x="77" y="124"/>
                    </a:lnTo>
                    <a:lnTo>
                      <a:pt x="52" y="117"/>
                    </a:lnTo>
                    <a:lnTo>
                      <a:pt x="31" y="107"/>
                    </a:lnTo>
                    <a:lnTo>
                      <a:pt x="14" y="94"/>
                    </a:lnTo>
                    <a:lnTo>
                      <a:pt x="3" y="79"/>
                    </a:lnTo>
                    <a:lnTo>
                      <a:pt x="0" y="62"/>
                    </a:lnTo>
                    <a:lnTo>
                      <a:pt x="3" y="45"/>
                    </a:lnTo>
                    <a:lnTo>
                      <a:pt x="14" y="31"/>
                    </a:lnTo>
                    <a:lnTo>
                      <a:pt x="31" y="18"/>
                    </a:lnTo>
                    <a:lnTo>
                      <a:pt x="52" y="8"/>
                    </a:lnTo>
                    <a:lnTo>
                      <a:pt x="77" y="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1" name="Freeform 134"/>
              <p:cNvSpPr>
                <a:spLocks/>
              </p:cNvSpPr>
              <p:nvPr/>
            </p:nvSpPr>
            <p:spPr bwMode="auto">
              <a:xfrm>
                <a:off x="2326" y="1180"/>
                <a:ext cx="311" cy="187"/>
              </a:xfrm>
              <a:custGeom>
                <a:avLst/>
                <a:gdLst>
                  <a:gd name="T0" fmla="*/ 1213 w 1556"/>
                  <a:gd name="T1" fmla="*/ 0 h 938"/>
                  <a:gd name="T2" fmla="*/ 1556 w 1556"/>
                  <a:gd name="T3" fmla="*/ 206 h 938"/>
                  <a:gd name="T4" fmla="*/ 336 w 1556"/>
                  <a:gd name="T5" fmla="*/ 938 h 938"/>
                  <a:gd name="T6" fmla="*/ 0 w 1556"/>
                  <a:gd name="T7" fmla="*/ 736 h 938"/>
                  <a:gd name="T8" fmla="*/ 7 w 1556"/>
                  <a:gd name="T9" fmla="*/ 711 h 938"/>
                  <a:gd name="T10" fmla="*/ 14 w 1556"/>
                  <a:gd name="T11" fmla="*/ 686 h 938"/>
                  <a:gd name="T12" fmla="*/ 24 w 1556"/>
                  <a:gd name="T13" fmla="*/ 659 h 938"/>
                  <a:gd name="T14" fmla="*/ 36 w 1556"/>
                  <a:gd name="T15" fmla="*/ 633 h 938"/>
                  <a:gd name="T16" fmla="*/ 50 w 1556"/>
                  <a:gd name="T17" fmla="*/ 607 h 938"/>
                  <a:gd name="T18" fmla="*/ 64 w 1556"/>
                  <a:gd name="T19" fmla="*/ 584 h 938"/>
                  <a:gd name="T20" fmla="*/ 81 w 1556"/>
                  <a:gd name="T21" fmla="*/ 565 h 938"/>
                  <a:gd name="T22" fmla="*/ 100 w 1556"/>
                  <a:gd name="T23" fmla="*/ 549 h 938"/>
                  <a:gd name="T24" fmla="*/ 122 w 1556"/>
                  <a:gd name="T25" fmla="*/ 537 h 938"/>
                  <a:gd name="T26" fmla="*/ 146 w 1556"/>
                  <a:gd name="T27" fmla="*/ 531 h 938"/>
                  <a:gd name="T28" fmla="*/ 190 w 1556"/>
                  <a:gd name="T29" fmla="*/ 529 h 938"/>
                  <a:gd name="T30" fmla="*/ 236 w 1556"/>
                  <a:gd name="T31" fmla="*/ 528 h 938"/>
                  <a:gd name="T32" fmla="*/ 284 w 1556"/>
                  <a:gd name="T33" fmla="*/ 529 h 938"/>
                  <a:gd name="T34" fmla="*/ 334 w 1556"/>
                  <a:gd name="T35" fmla="*/ 529 h 938"/>
                  <a:gd name="T36" fmla="*/ 383 w 1556"/>
                  <a:gd name="T37" fmla="*/ 529 h 938"/>
                  <a:gd name="T38" fmla="*/ 434 w 1556"/>
                  <a:gd name="T39" fmla="*/ 525 h 938"/>
                  <a:gd name="T40" fmla="*/ 486 w 1556"/>
                  <a:gd name="T41" fmla="*/ 519 h 938"/>
                  <a:gd name="T42" fmla="*/ 536 w 1556"/>
                  <a:gd name="T43" fmla="*/ 508 h 938"/>
                  <a:gd name="T44" fmla="*/ 585 w 1556"/>
                  <a:gd name="T45" fmla="*/ 491 h 938"/>
                  <a:gd name="T46" fmla="*/ 617 w 1556"/>
                  <a:gd name="T47" fmla="*/ 476 h 938"/>
                  <a:gd name="T48" fmla="*/ 644 w 1556"/>
                  <a:gd name="T49" fmla="*/ 457 h 938"/>
                  <a:gd name="T50" fmla="*/ 669 w 1556"/>
                  <a:gd name="T51" fmla="*/ 436 h 938"/>
                  <a:gd name="T52" fmla="*/ 690 w 1556"/>
                  <a:gd name="T53" fmla="*/ 412 h 938"/>
                  <a:gd name="T54" fmla="*/ 710 w 1556"/>
                  <a:gd name="T55" fmla="*/ 386 h 938"/>
                  <a:gd name="T56" fmla="*/ 727 w 1556"/>
                  <a:gd name="T57" fmla="*/ 361 h 938"/>
                  <a:gd name="T58" fmla="*/ 742 w 1556"/>
                  <a:gd name="T59" fmla="*/ 334 h 938"/>
                  <a:gd name="T60" fmla="*/ 758 w 1556"/>
                  <a:gd name="T61" fmla="*/ 309 h 938"/>
                  <a:gd name="T62" fmla="*/ 774 w 1556"/>
                  <a:gd name="T63" fmla="*/ 285 h 938"/>
                  <a:gd name="T64" fmla="*/ 790 w 1556"/>
                  <a:gd name="T65" fmla="*/ 262 h 938"/>
                  <a:gd name="T66" fmla="*/ 806 w 1556"/>
                  <a:gd name="T67" fmla="*/ 242 h 938"/>
                  <a:gd name="T68" fmla="*/ 825 w 1556"/>
                  <a:gd name="T69" fmla="*/ 225 h 938"/>
                  <a:gd name="T70" fmla="*/ 845 w 1556"/>
                  <a:gd name="T71" fmla="*/ 212 h 938"/>
                  <a:gd name="T72" fmla="*/ 861 w 1556"/>
                  <a:gd name="T73" fmla="*/ 204 h 938"/>
                  <a:gd name="T74" fmla="*/ 883 w 1556"/>
                  <a:gd name="T75" fmla="*/ 193 h 938"/>
                  <a:gd name="T76" fmla="*/ 907 w 1556"/>
                  <a:gd name="T77" fmla="*/ 178 h 938"/>
                  <a:gd name="T78" fmla="*/ 936 w 1556"/>
                  <a:gd name="T79" fmla="*/ 162 h 938"/>
                  <a:gd name="T80" fmla="*/ 966 w 1556"/>
                  <a:gd name="T81" fmla="*/ 144 h 938"/>
                  <a:gd name="T82" fmla="*/ 1000 w 1556"/>
                  <a:gd name="T83" fmla="*/ 125 h 938"/>
                  <a:gd name="T84" fmla="*/ 1035 w 1556"/>
                  <a:gd name="T85" fmla="*/ 106 h 938"/>
                  <a:gd name="T86" fmla="*/ 1070 w 1556"/>
                  <a:gd name="T87" fmla="*/ 84 h 938"/>
                  <a:gd name="T88" fmla="*/ 1106 w 1556"/>
                  <a:gd name="T89" fmla="*/ 63 h 938"/>
                  <a:gd name="T90" fmla="*/ 1143 w 1556"/>
                  <a:gd name="T91" fmla="*/ 42 h 938"/>
                  <a:gd name="T92" fmla="*/ 1179 w 1556"/>
                  <a:gd name="T93" fmla="*/ 21 h 938"/>
                  <a:gd name="T94" fmla="*/ 1213 w 1556"/>
                  <a:gd name="T9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6" h="938">
                    <a:moveTo>
                      <a:pt x="1213" y="0"/>
                    </a:moveTo>
                    <a:lnTo>
                      <a:pt x="1556" y="206"/>
                    </a:lnTo>
                    <a:lnTo>
                      <a:pt x="336" y="938"/>
                    </a:lnTo>
                    <a:lnTo>
                      <a:pt x="0" y="736"/>
                    </a:lnTo>
                    <a:lnTo>
                      <a:pt x="7" y="711"/>
                    </a:lnTo>
                    <a:lnTo>
                      <a:pt x="14" y="686"/>
                    </a:lnTo>
                    <a:lnTo>
                      <a:pt x="24" y="659"/>
                    </a:lnTo>
                    <a:lnTo>
                      <a:pt x="36" y="633"/>
                    </a:lnTo>
                    <a:lnTo>
                      <a:pt x="50" y="607"/>
                    </a:lnTo>
                    <a:lnTo>
                      <a:pt x="64" y="584"/>
                    </a:lnTo>
                    <a:lnTo>
                      <a:pt x="81" y="565"/>
                    </a:lnTo>
                    <a:lnTo>
                      <a:pt x="100" y="549"/>
                    </a:lnTo>
                    <a:lnTo>
                      <a:pt x="122" y="537"/>
                    </a:lnTo>
                    <a:lnTo>
                      <a:pt x="146" y="531"/>
                    </a:lnTo>
                    <a:lnTo>
                      <a:pt x="190" y="529"/>
                    </a:lnTo>
                    <a:lnTo>
                      <a:pt x="236" y="528"/>
                    </a:lnTo>
                    <a:lnTo>
                      <a:pt x="284" y="529"/>
                    </a:lnTo>
                    <a:lnTo>
                      <a:pt x="334" y="529"/>
                    </a:lnTo>
                    <a:lnTo>
                      <a:pt x="383" y="529"/>
                    </a:lnTo>
                    <a:lnTo>
                      <a:pt x="434" y="525"/>
                    </a:lnTo>
                    <a:lnTo>
                      <a:pt x="486" y="519"/>
                    </a:lnTo>
                    <a:lnTo>
                      <a:pt x="536" y="508"/>
                    </a:lnTo>
                    <a:lnTo>
                      <a:pt x="585" y="491"/>
                    </a:lnTo>
                    <a:lnTo>
                      <a:pt x="617" y="476"/>
                    </a:lnTo>
                    <a:lnTo>
                      <a:pt x="644" y="457"/>
                    </a:lnTo>
                    <a:lnTo>
                      <a:pt x="669" y="436"/>
                    </a:lnTo>
                    <a:lnTo>
                      <a:pt x="690" y="412"/>
                    </a:lnTo>
                    <a:lnTo>
                      <a:pt x="710" y="386"/>
                    </a:lnTo>
                    <a:lnTo>
                      <a:pt x="727" y="361"/>
                    </a:lnTo>
                    <a:lnTo>
                      <a:pt x="742" y="334"/>
                    </a:lnTo>
                    <a:lnTo>
                      <a:pt x="758" y="309"/>
                    </a:lnTo>
                    <a:lnTo>
                      <a:pt x="774" y="285"/>
                    </a:lnTo>
                    <a:lnTo>
                      <a:pt x="790" y="262"/>
                    </a:lnTo>
                    <a:lnTo>
                      <a:pt x="806" y="242"/>
                    </a:lnTo>
                    <a:lnTo>
                      <a:pt x="825" y="225"/>
                    </a:lnTo>
                    <a:lnTo>
                      <a:pt x="845" y="212"/>
                    </a:lnTo>
                    <a:lnTo>
                      <a:pt x="861" y="204"/>
                    </a:lnTo>
                    <a:lnTo>
                      <a:pt x="883" y="193"/>
                    </a:lnTo>
                    <a:lnTo>
                      <a:pt x="907" y="178"/>
                    </a:lnTo>
                    <a:lnTo>
                      <a:pt x="936" y="162"/>
                    </a:lnTo>
                    <a:lnTo>
                      <a:pt x="966" y="144"/>
                    </a:lnTo>
                    <a:lnTo>
                      <a:pt x="1000" y="125"/>
                    </a:lnTo>
                    <a:lnTo>
                      <a:pt x="1035" y="106"/>
                    </a:lnTo>
                    <a:lnTo>
                      <a:pt x="1070" y="84"/>
                    </a:lnTo>
                    <a:lnTo>
                      <a:pt x="1106" y="63"/>
                    </a:lnTo>
                    <a:lnTo>
                      <a:pt x="1143" y="42"/>
                    </a:lnTo>
                    <a:lnTo>
                      <a:pt x="1179" y="2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2" name="Freeform 135"/>
              <p:cNvSpPr>
                <a:spLocks noEditPoints="1"/>
              </p:cNvSpPr>
              <p:nvPr/>
            </p:nvSpPr>
            <p:spPr bwMode="auto">
              <a:xfrm>
                <a:off x="2244" y="1075"/>
                <a:ext cx="393" cy="245"/>
              </a:xfrm>
              <a:custGeom>
                <a:avLst/>
                <a:gdLst>
                  <a:gd name="T0" fmla="*/ 1968 w 1968"/>
                  <a:gd name="T1" fmla="*/ 731 h 1228"/>
                  <a:gd name="T2" fmla="*/ 1156 w 1968"/>
                  <a:gd name="T3" fmla="*/ 1197 h 1228"/>
                  <a:gd name="T4" fmla="*/ 1185 w 1968"/>
                  <a:gd name="T5" fmla="*/ 1132 h 1228"/>
                  <a:gd name="T6" fmla="*/ 1202 w 1968"/>
                  <a:gd name="T7" fmla="*/ 1067 h 1228"/>
                  <a:gd name="T8" fmla="*/ 1202 w 1968"/>
                  <a:gd name="T9" fmla="*/ 1003 h 1228"/>
                  <a:gd name="T10" fmla="*/ 1192 w 1968"/>
                  <a:gd name="T11" fmla="*/ 939 h 1228"/>
                  <a:gd name="T12" fmla="*/ 1180 w 1968"/>
                  <a:gd name="T13" fmla="*/ 877 h 1228"/>
                  <a:gd name="T14" fmla="*/ 1170 w 1968"/>
                  <a:gd name="T15" fmla="*/ 819 h 1228"/>
                  <a:gd name="T16" fmla="*/ 1170 w 1968"/>
                  <a:gd name="T17" fmla="*/ 766 h 1228"/>
                  <a:gd name="T18" fmla="*/ 1187 w 1968"/>
                  <a:gd name="T19" fmla="*/ 719 h 1228"/>
                  <a:gd name="T20" fmla="*/ 1223 w 1968"/>
                  <a:gd name="T21" fmla="*/ 677 h 1228"/>
                  <a:gd name="T22" fmla="*/ 1262 w 1968"/>
                  <a:gd name="T23" fmla="*/ 633 h 1228"/>
                  <a:gd name="T24" fmla="*/ 1297 w 1968"/>
                  <a:gd name="T25" fmla="*/ 588 h 1228"/>
                  <a:gd name="T26" fmla="*/ 1327 w 1968"/>
                  <a:gd name="T27" fmla="*/ 548 h 1228"/>
                  <a:gd name="T28" fmla="*/ 1349 w 1968"/>
                  <a:gd name="T29" fmla="*/ 518 h 1228"/>
                  <a:gd name="T30" fmla="*/ 1361 w 1968"/>
                  <a:gd name="T31" fmla="*/ 500 h 1228"/>
                  <a:gd name="T32" fmla="*/ 1430 w 1968"/>
                  <a:gd name="T33" fmla="*/ 408 h 1228"/>
                  <a:gd name="T34" fmla="*/ 1114 w 1968"/>
                  <a:gd name="T35" fmla="*/ 218 h 1228"/>
                  <a:gd name="T36" fmla="*/ 1048 w 1968"/>
                  <a:gd name="T37" fmla="*/ 228 h 1228"/>
                  <a:gd name="T38" fmla="*/ 980 w 1968"/>
                  <a:gd name="T39" fmla="*/ 241 h 1228"/>
                  <a:gd name="T40" fmla="*/ 920 w 1968"/>
                  <a:gd name="T41" fmla="*/ 256 h 1228"/>
                  <a:gd name="T42" fmla="*/ 874 w 1968"/>
                  <a:gd name="T43" fmla="*/ 273 h 1228"/>
                  <a:gd name="T44" fmla="*/ 851 w 1968"/>
                  <a:gd name="T45" fmla="*/ 293 h 1228"/>
                  <a:gd name="T46" fmla="*/ 835 w 1968"/>
                  <a:gd name="T47" fmla="*/ 325 h 1228"/>
                  <a:gd name="T48" fmla="*/ 812 w 1968"/>
                  <a:gd name="T49" fmla="*/ 368 h 1228"/>
                  <a:gd name="T50" fmla="*/ 782 w 1968"/>
                  <a:gd name="T51" fmla="*/ 417 h 1228"/>
                  <a:gd name="T52" fmla="*/ 746 w 1968"/>
                  <a:gd name="T53" fmla="*/ 464 h 1228"/>
                  <a:gd name="T54" fmla="*/ 703 w 1968"/>
                  <a:gd name="T55" fmla="*/ 502 h 1228"/>
                  <a:gd name="T56" fmla="*/ 655 w 1968"/>
                  <a:gd name="T57" fmla="*/ 527 h 1228"/>
                  <a:gd name="T58" fmla="*/ 602 w 1968"/>
                  <a:gd name="T59" fmla="*/ 528 h 1228"/>
                  <a:gd name="T60" fmla="*/ 520 w 1968"/>
                  <a:gd name="T61" fmla="*/ 495 h 1228"/>
                  <a:gd name="T62" fmla="*/ 414 w 1968"/>
                  <a:gd name="T63" fmla="*/ 453 h 1228"/>
                  <a:gd name="T64" fmla="*/ 314 w 1968"/>
                  <a:gd name="T65" fmla="*/ 428 h 1228"/>
                  <a:gd name="T66" fmla="*/ 215 w 1968"/>
                  <a:gd name="T67" fmla="*/ 428 h 1228"/>
                  <a:gd name="T68" fmla="*/ 140 w 1968"/>
                  <a:gd name="T69" fmla="*/ 446 h 1228"/>
                  <a:gd name="T70" fmla="*/ 76 w 1968"/>
                  <a:gd name="T71" fmla="*/ 450 h 1228"/>
                  <a:gd name="T72" fmla="*/ 0 w 1968"/>
                  <a:gd name="T73" fmla="*/ 449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8" h="1228">
                    <a:moveTo>
                      <a:pt x="1430" y="408"/>
                    </a:moveTo>
                    <a:lnTo>
                      <a:pt x="1968" y="731"/>
                    </a:lnTo>
                    <a:lnTo>
                      <a:pt x="1139" y="1228"/>
                    </a:lnTo>
                    <a:lnTo>
                      <a:pt x="1156" y="1197"/>
                    </a:lnTo>
                    <a:lnTo>
                      <a:pt x="1171" y="1165"/>
                    </a:lnTo>
                    <a:lnTo>
                      <a:pt x="1185" y="1132"/>
                    </a:lnTo>
                    <a:lnTo>
                      <a:pt x="1194" y="1100"/>
                    </a:lnTo>
                    <a:lnTo>
                      <a:pt x="1202" y="1067"/>
                    </a:lnTo>
                    <a:lnTo>
                      <a:pt x="1204" y="1037"/>
                    </a:lnTo>
                    <a:lnTo>
                      <a:pt x="1202" y="1003"/>
                    </a:lnTo>
                    <a:lnTo>
                      <a:pt x="1198" y="970"/>
                    </a:lnTo>
                    <a:lnTo>
                      <a:pt x="1192" y="939"/>
                    </a:lnTo>
                    <a:lnTo>
                      <a:pt x="1186" y="908"/>
                    </a:lnTo>
                    <a:lnTo>
                      <a:pt x="1180" y="877"/>
                    </a:lnTo>
                    <a:lnTo>
                      <a:pt x="1174" y="847"/>
                    </a:lnTo>
                    <a:lnTo>
                      <a:pt x="1170" y="819"/>
                    </a:lnTo>
                    <a:lnTo>
                      <a:pt x="1168" y="791"/>
                    </a:lnTo>
                    <a:lnTo>
                      <a:pt x="1170" y="766"/>
                    </a:lnTo>
                    <a:lnTo>
                      <a:pt x="1176" y="741"/>
                    </a:lnTo>
                    <a:lnTo>
                      <a:pt x="1187" y="719"/>
                    </a:lnTo>
                    <a:lnTo>
                      <a:pt x="1204" y="697"/>
                    </a:lnTo>
                    <a:lnTo>
                      <a:pt x="1223" y="677"/>
                    </a:lnTo>
                    <a:lnTo>
                      <a:pt x="1243" y="655"/>
                    </a:lnTo>
                    <a:lnTo>
                      <a:pt x="1262" y="633"/>
                    </a:lnTo>
                    <a:lnTo>
                      <a:pt x="1280" y="610"/>
                    </a:lnTo>
                    <a:lnTo>
                      <a:pt x="1297" y="588"/>
                    </a:lnTo>
                    <a:lnTo>
                      <a:pt x="1313" y="568"/>
                    </a:lnTo>
                    <a:lnTo>
                      <a:pt x="1327" y="548"/>
                    </a:lnTo>
                    <a:lnTo>
                      <a:pt x="1339" y="532"/>
                    </a:lnTo>
                    <a:lnTo>
                      <a:pt x="1349" y="518"/>
                    </a:lnTo>
                    <a:lnTo>
                      <a:pt x="1356" y="507"/>
                    </a:lnTo>
                    <a:lnTo>
                      <a:pt x="1361" y="500"/>
                    </a:lnTo>
                    <a:lnTo>
                      <a:pt x="1364" y="498"/>
                    </a:lnTo>
                    <a:lnTo>
                      <a:pt x="1430" y="408"/>
                    </a:lnTo>
                    <a:close/>
                    <a:moveTo>
                      <a:pt x="748" y="0"/>
                    </a:moveTo>
                    <a:lnTo>
                      <a:pt x="1114" y="218"/>
                    </a:lnTo>
                    <a:lnTo>
                      <a:pt x="1082" y="223"/>
                    </a:lnTo>
                    <a:lnTo>
                      <a:pt x="1048" y="228"/>
                    </a:lnTo>
                    <a:lnTo>
                      <a:pt x="1014" y="234"/>
                    </a:lnTo>
                    <a:lnTo>
                      <a:pt x="980" y="241"/>
                    </a:lnTo>
                    <a:lnTo>
                      <a:pt x="949" y="247"/>
                    </a:lnTo>
                    <a:lnTo>
                      <a:pt x="920" y="256"/>
                    </a:lnTo>
                    <a:lnTo>
                      <a:pt x="896" y="264"/>
                    </a:lnTo>
                    <a:lnTo>
                      <a:pt x="874" y="273"/>
                    </a:lnTo>
                    <a:lnTo>
                      <a:pt x="859" y="282"/>
                    </a:lnTo>
                    <a:lnTo>
                      <a:pt x="851" y="293"/>
                    </a:lnTo>
                    <a:lnTo>
                      <a:pt x="844" y="307"/>
                    </a:lnTo>
                    <a:lnTo>
                      <a:pt x="835" y="325"/>
                    </a:lnTo>
                    <a:lnTo>
                      <a:pt x="824" y="345"/>
                    </a:lnTo>
                    <a:lnTo>
                      <a:pt x="812" y="368"/>
                    </a:lnTo>
                    <a:lnTo>
                      <a:pt x="798" y="392"/>
                    </a:lnTo>
                    <a:lnTo>
                      <a:pt x="782" y="417"/>
                    </a:lnTo>
                    <a:lnTo>
                      <a:pt x="765" y="441"/>
                    </a:lnTo>
                    <a:lnTo>
                      <a:pt x="746" y="464"/>
                    </a:lnTo>
                    <a:lnTo>
                      <a:pt x="725" y="484"/>
                    </a:lnTo>
                    <a:lnTo>
                      <a:pt x="703" y="502"/>
                    </a:lnTo>
                    <a:lnTo>
                      <a:pt x="680" y="517"/>
                    </a:lnTo>
                    <a:lnTo>
                      <a:pt x="655" y="527"/>
                    </a:lnTo>
                    <a:lnTo>
                      <a:pt x="630" y="530"/>
                    </a:lnTo>
                    <a:lnTo>
                      <a:pt x="602" y="528"/>
                    </a:lnTo>
                    <a:lnTo>
                      <a:pt x="573" y="519"/>
                    </a:lnTo>
                    <a:lnTo>
                      <a:pt x="520" y="495"/>
                    </a:lnTo>
                    <a:lnTo>
                      <a:pt x="466" y="472"/>
                    </a:lnTo>
                    <a:lnTo>
                      <a:pt x="414" y="453"/>
                    </a:lnTo>
                    <a:lnTo>
                      <a:pt x="364" y="438"/>
                    </a:lnTo>
                    <a:lnTo>
                      <a:pt x="314" y="428"/>
                    </a:lnTo>
                    <a:lnTo>
                      <a:pt x="263" y="424"/>
                    </a:lnTo>
                    <a:lnTo>
                      <a:pt x="215" y="428"/>
                    </a:lnTo>
                    <a:lnTo>
                      <a:pt x="165" y="438"/>
                    </a:lnTo>
                    <a:lnTo>
                      <a:pt x="140" y="446"/>
                    </a:lnTo>
                    <a:lnTo>
                      <a:pt x="110" y="449"/>
                    </a:lnTo>
                    <a:lnTo>
                      <a:pt x="76" y="450"/>
                    </a:lnTo>
                    <a:lnTo>
                      <a:pt x="38" y="450"/>
                    </a:lnTo>
                    <a:lnTo>
                      <a:pt x="0" y="449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3" name="Freeform 136"/>
              <p:cNvSpPr>
                <a:spLocks/>
              </p:cNvSpPr>
              <p:nvPr/>
            </p:nvSpPr>
            <p:spPr bwMode="auto">
              <a:xfrm>
                <a:off x="2207" y="1149"/>
                <a:ext cx="340" cy="161"/>
              </a:xfrm>
              <a:custGeom>
                <a:avLst/>
                <a:gdLst>
                  <a:gd name="T0" fmla="*/ 1695 w 1698"/>
                  <a:gd name="T1" fmla="*/ 86 h 806"/>
                  <a:gd name="T2" fmla="*/ 1698 w 1698"/>
                  <a:gd name="T3" fmla="*/ 127 h 806"/>
                  <a:gd name="T4" fmla="*/ 1688 w 1698"/>
                  <a:gd name="T5" fmla="*/ 161 h 806"/>
                  <a:gd name="T6" fmla="*/ 1655 w 1698"/>
                  <a:gd name="T7" fmla="*/ 185 h 806"/>
                  <a:gd name="T8" fmla="*/ 1606 w 1698"/>
                  <a:gd name="T9" fmla="*/ 202 h 806"/>
                  <a:gd name="T10" fmla="*/ 1547 w 1698"/>
                  <a:gd name="T11" fmla="*/ 210 h 806"/>
                  <a:gd name="T12" fmla="*/ 1482 w 1698"/>
                  <a:gd name="T13" fmla="*/ 210 h 806"/>
                  <a:gd name="T14" fmla="*/ 1422 w 1698"/>
                  <a:gd name="T15" fmla="*/ 203 h 806"/>
                  <a:gd name="T16" fmla="*/ 1375 w 1698"/>
                  <a:gd name="T17" fmla="*/ 193 h 806"/>
                  <a:gd name="T18" fmla="*/ 1342 w 1698"/>
                  <a:gd name="T19" fmla="*/ 202 h 806"/>
                  <a:gd name="T20" fmla="*/ 1314 w 1698"/>
                  <a:gd name="T21" fmla="*/ 225 h 806"/>
                  <a:gd name="T22" fmla="*/ 1289 w 1698"/>
                  <a:gd name="T23" fmla="*/ 260 h 806"/>
                  <a:gd name="T24" fmla="*/ 1266 w 1698"/>
                  <a:gd name="T25" fmla="*/ 303 h 806"/>
                  <a:gd name="T26" fmla="*/ 1241 w 1698"/>
                  <a:gd name="T27" fmla="*/ 352 h 806"/>
                  <a:gd name="T28" fmla="*/ 1212 w 1698"/>
                  <a:gd name="T29" fmla="*/ 401 h 806"/>
                  <a:gd name="T30" fmla="*/ 1177 w 1698"/>
                  <a:gd name="T31" fmla="*/ 448 h 806"/>
                  <a:gd name="T32" fmla="*/ 1134 w 1698"/>
                  <a:gd name="T33" fmla="*/ 490 h 806"/>
                  <a:gd name="T34" fmla="*/ 1080 w 1698"/>
                  <a:gd name="T35" fmla="*/ 520 h 806"/>
                  <a:gd name="T36" fmla="*/ 1013 w 1698"/>
                  <a:gd name="T37" fmla="*/ 538 h 806"/>
                  <a:gd name="T38" fmla="*/ 932 w 1698"/>
                  <a:gd name="T39" fmla="*/ 538 h 806"/>
                  <a:gd name="T40" fmla="*/ 880 w 1698"/>
                  <a:gd name="T41" fmla="*/ 536 h 806"/>
                  <a:gd name="T42" fmla="*/ 816 w 1698"/>
                  <a:gd name="T43" fmla="*/ 537 h 806"/>
                  <a:gd name="T44" fmla="*/ 746 w 1698"/>
                  <a:gd name="T45" fmla="*/ 543 h 806"/>
                  <a:gd name="T46" fmla="*/ 678 w 1698"/>
                  <a:gd name="T47" fmla="*/ 551 h 806"/>
                  <a:gd name="T48" fmla="*/ 620 w 1698"/>
                  <a:gd name="T49" fmla="*/ 566 h 806"/>
                  <a:gd name="T50" fmla="*/ 579 w 1698"/>
                  <a:gd name="T51" fmla="*/ 584 h 806"/>
                  <a:gd name="T52" fmla="*/ 561 w 1698"/>
                  <a:gd name="T53" fmla="*/ 604 h 806"/>
                  <a:gd name="T54" fmla="*/ 542 w 1698"/>
                  <a:gd name="T55" fmla="*/ 638 h 806"/>
                  <a:gd name="T56" fmla="*/ 516 w 1698"/>
                  <a:gd name="T57" fmla="*/ 687 h 806"/>
                  <a:gd name="T58" fmla="*/ 491 w 1698"/>
                  <a:gd name="T59" fmla="*/ 739 h 806"/>
                  <a:gd name="T60" fmla="*/ 467 w 1698"/>
                  <a:gd name="T61" fmla="*/ 786 h 806"/>
                  <a:gd name="T62" fmla="*/ 0 w 1698"/>
                  <a:gd name="T63" fmla="*/ 532 h 806"/>
                  <a:gd name="T64" fmla="*/ 61 w 1698"/>
                  <a:gd name="T65" fmla="*/ 482 h 806"/>
                  <a:gd name="T66" fmla="*/ 139 w 1698"/>
                  <a:gd name="T67" fmla="*/ 446 h 806"/>
                  <a:gd name="T68" fmla="*/ 236 w 1698"/>
                  <a:gd name="T69" fmla="*/ 421 h 806"/>
                  <a:gd name="T70" fmla="*/ 351 w 1698"/>
                  <a:gd name="T71" fmla="*/ 403 h 806"/>
                  <a:gd name="T72" fmla="*/ 484 w 1698"/>
                  <a:gd name="T73" fmla="*/ 389 h 806"/>
                  <a:gd name="T74" fmla="*/ 636 w 1698"/>
                  <a:gd name="T75" fmla="*/ 378 h 806"/>
                  <a:gd name="T76" fmla="*/ 721 w 1698"/>
                  <a:gd name="T77" fmla="*/ 370 h 806"/>
                  <a:gd name="T78" fmla="*/ 801 w 1698"/>
                  <a:gd name="T79" fmla="*/ 354 h 806"/>
                  <a:gd name="T80" fmla="*/ 873 w 1698"/>
                  <a:gd name="T81" fmla="*/ 331 h 806"/>
                  <a:gd name="T82" fmla="*/ 936 w 1698"/>
                  <a:gd name="T83" fmla="*/ 297 h 806"/>
                  <a:gd name="T84" fmla="*/ 984 w 1698"/>
                  <a:gd name="T85" fmla="*/ 251 h 806"/>
                  <a:gd name="T86" fmla="*/ 1017 w 1698"/>
                  <a:gd name="T87" fmla="*/ 202 h 806"/>
                  <a:gd name="T88" fmla="*/ 1064 w 1698"/>
                  <a:gd name="T89" fmla="*/ 162 h 806"/>
                  <a:gd name="T90" fmla="*/ 1128 w 1698"/>
                  <a:gd name="T91" fmla="*/ 130 h 806"/>
                  <a:gd name="T92" fmla="*/ 1203 w 1698"/>
                  <a:gd name="T93" fmla="*/ 104 h 806"/>
                  <a:gd name="T94" fmla="*/ 1283 w 1698"/>
                  <a:gd name="T95" fmla="*/ 82 h 806"/>
                  <a:gd name="T96" fmla="*/ 1362 w 1698"/>
                  <a:gd name="T97" fmla="*/ 65 h 806"/>
                  <a:gd name="T98" fmla="*/ 1433 w 1698"/>
                  <a:gd name="T99" fmla="*/ 51 h 806"/>
                  <a:gd name="T100" fmla="*/ 1492 w 1698"/>
                  <a:gd name="T101" fmla="*/ 37 h 806"/>
                  <a:gd name="T102" fmla="*/ 1537 w 1698"/>
                  <a:gd name="T103" fmla="*/ 14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98" h="806">
                    <a:moveTo>
                      <a:pt x="1553" y="0"/>
                    </a:moveTo>
                    <a:lnTo>
                      <a:pt x="1695" y="86"/>
                    </a:lnTo>
                    <a:lnTo>
                      <a:pt x="1696" y="105"/>
                    </a:lnTo>
                    <a:lnTo>
                      <a:pt x="1698" y="127"/>
                    </a:lnTo>
                    <a:lnTo>
                      <a:pt x="1696" y="144"/>
                    </a:lnTo>
                    <a:lnTo>
                      <a:pt x="1688" y="161"/>
                    </a:lnTo>
                    <a:lnTo>
                      <a:pt x="1673" y="174"/>
                    </a:lnTo>
                    <a:lnTo>
                      <a:pt x="1655" y="185"/>
                    </a:lnTo>
                    <a:lnTo>
                      <a:pt x="1632" y="195"/>
                    </a:lnTo>
                    <a:lnTo>
                      <a:pt x="1606" y="202"/>
                    </a:lnTo>
                    <a:lnTo>
                      <a:pt x="1577" y="207"/>
                    </a:lnTo>
                    <a:lnTo>
                      <a:pt x="1547" y="210"/>
                    </a:lnTo>
                    <a:lnTo>
                      <a:pt x="1515" y="211"/>
                    </a:lnTo>
                    <a:lnTo>
                      <a:pt x="1482" y="210"/>
                    </a:lnTo>
                    <a:lnTo>
                      <a:pt x="1452" y="208"/>
                    </a:lnTo>
                    <a:lnTo>
                      <a:pt x="1422" y="203"/>
                    </a:lnTo>
                    <a:lnTo>
                      <a:pt x="1394" y="197"/>
                    </a:lnTo>
                    <a:lnTo>
                      <a:pt x="1375" y="193"/>
                    </a:lnTo>
                    <a:lnTo>
                      <a:pt x="1358" y="196"/>
                    </a:lnTo>
                    <a:lnTo>
                      <a:pt x="1342" y="202"/>
                    </a:lnTo>
                    <a:lnTo>
                      <a:pt x="1328" y="211"/>
                    </a:lnTo>
                    <a:lnTo>
                      <a:pt x="1314" y="225"/>
                    </a:lnTo>
                    <a:lnTo>
                      <a:pt x="1301" y="241"/>
                    </a:lnTo>
                    <a:lnTo>
                      <a:pt x="1289" y="260"/>
                    </a:lnTo>
                    <a:lnTo>
                      <a:pt x="1277" y="280"/>
                    </a:lnTo>
                    <a:lnTo>
                      <a:pt x="1266" y="303"/>
                    </a:lnTo>
                    <a:lnTo>
                      <a:pt x="1254" y="328"/>
                    </a:lnTo>
                    <a:lnTo>
                      <a:pt x="1241" y="352"/>
                    </a:lnTo>
                    <a:lnTo>
                      <a:pt x="1226" y="377"/>
                    </a:lnTo>
                    <a:lnTo>
                      <a:pt x="1212" y="401"/>
                    </a:lnTo>
                    <a:lnTo>
                      <a:pt x="1195" y="426"/>
                    </a:lnTo>
                    <a:lnTo>
                      <a:pt x="1177" y="448"/>
                    </a:lnTo>
                    <a:lnTo>
                      <a:pt x="1156" y="470"/>
                    </a:lnTo>
                    <a:lnTo>
                      <a:pt x="1134" y="490"/>
                    </a:lnTo>
                    <a:lnTo>
                      <a:pt x="1109" y="507"/>
                    </a:lnTo>
                    <a:lnTo>
                      <a:pt x="1080" y="520"/>
                    </a:lnTo>
                    <a:lnTo>
                      <a:pt x="1048" y="531"/>
                    </a:lnTo>
                    <a:lnTo>
                      <a:pt x="1013" y="538"/>
                    </a:lnTo>
                    <a:lnTo>
                      <a:pt x="975" y="540"/>
                    </a:lnTo>
                    <a:lnTo>
                      <a:pt x="932" y="538"/>
                    </a:lnTo>
                    <a:lnTo>
                      <a:pt x="908" y="537"/>
                    </a:lnTo>
                    <a:lnTo>
                      <a:pt x="880" y="536"/>
                    </a:lnTo>
                    <a:lnTo>
                      <a:pt x="849" y="536"/>
                    </a:lnTo>
                    <a:lnTo>
                      <a:pt x="816" y="537"/>
                    </a:lnTo>
                    <a:lnTo>
                      <a:pt x="781" y="539"/>
                    </a:lnTo>
                    <a:lnTo>
                      <a:pt x="746" y="543"/>
                    </a:lnTo>
                    <a:lnTo>
                      <a:pt x="711" y="546"/>
                    </a:lnTo>
                    <a:lnTo>
                      <a:pt x="678" y="551"/>
                    </a:lnTo>
                    <a:lnTo>
                      <a:pt x="647" y="559"/>
                    </a:lnTo>
                    <a:lnTo>
                      <a:pt x="620" y="566"/>
                    </a:lnTo>
                    <a:lnTo>
                      <a:pt x="597" y="574"/>
                    </a:lnTo>
                    <a:lnTo>
                      <a:pt x="579" y="584"/>
                    </a:lnTo>
                    <a:lnTo>
                      <a:pt x="567" y="595"/>
                    </a:lnTo>
                    <a:lnTo>
                      <a:pt x="561" y="604"/>
                    </a:lnTo>
                    <a:lnTo>
                      <a:pt x="553" y="620"/>
                    </a:lnTo>
                    <a:lnTo>
                      <a:pt x="542" y="638"/>
                    </a:lnTo>
                    <a:lnTo>
                      <a:pt x="530" y="661"/>
                    </a:lnTo>
                    <a:lnTo>
                      <a:pt x="516" y="687"/>
                    </a:lnTo>
                    <a:lnTo>
                      <a:pt x="503" y="712"/>
                    </a:lnTo>
                    <a:lnTo>
                      <a:pt x="491" y="739"/>
                    </a:lnTo>
                    <a:lnTo>
                      <a:pt x="478" y="763"/>
                    </a:lnTo>
                    <a:lnTo>
                      <a:pt x="467" y="786"/>
                    </a:lnTo>
                    <a:lnTo>
                      <a:pt x="457" y="806"/>
                    </a:lnTo>
                    <a:lnTo>
                      <a:pt x="0" y="532"/>
                    </a:lnTo>
                    <a:lnTo>
                      <a:pt x="28" y="505"/>
                    </a:lnTo>
                    <a:lnTo>
                      <a:pt x="61" y="482"/>
                    </a:lnTo>
                    <a:lnTo>
                      <a:pt x="98" y="463"/>
                    </a:lnTo>
                    <a:lnTo>
                      <a:pt x="139" y="446"/>
                    </a:lnTo>
                    <a:lnTo>
                      <a:pt x="185" y="432"/>
                    </a:lnTo>
                    <a:lnTo>
                      <a:pt x="236" y="421"/>
                    </a:lnTo>
                    <a:lnTo>
                      <a:pt x="290" y="411"/>
                    </a:lnTo>
                    <a:lnTo>
                      <a:pt x="351" y="403"/>
                    </a:lnTo>
                    <a:lnTo>
                      <a:pt x="415" y="395"/>
                    </a:lnTo>
                    <a:lnTo>
                      <a:pt x="484" y="389"/>
                    </a:lnTo>
                    <a:lnTo>
                      <a:pt x="557" y="384"/>
                    </a:lnTo>
                    <a:lnTo>
                      <a:pt x="636" y="378"/>
                    </a:lnTo>
                    <a:lnTo>
                      <a:pt x="678" y="375"/>
                    </a:lnTo>
                    <a:lnTo>
                      <a:pt x="721" y="370"/>
                    </a:lnTo>
                    <a:lnTo>
                      <a:pt x="761" y="363"/>
                    </a:lnTo>
                    <a:lnTo>
                      <a:pt x="801" y="354"/>
                    </a:lnTo>
                    <a:lnTo>
                      <a:pt x="838" y="344"/>
                    </a:lnTo>
                    <a:lnTo>
                      <a:pt x="873" y="331"/>
                    </a:lnTo>
                    <a:lnTo>
                      <a:pt x="906" y="315"/>
                    </a:lnTo>
                    <a:lnTo>
                      <a:pt x="936" y="297"/>
                    </a:lnTo>
                    <a:lnTo>
                      <a:pt x="961" y="276"/>
                    </a:lnTo>
                    <a:lnTo>
                      <a:pt x="984" y="251"/>
                    </a:lnTo>
                    <a:lnTo>
                      <a:pt x="1001" y="224"/>
                    </a:lnTo>
                    <a:lnTo>
                      <a:pt x="1017" y="202"/>
                    </a:lnTo>
                    <a:lnTo>
                      <a:pt x="1039" y="181"/>
                    </a:lnTo>
                    <a:lnTo>
                      <a:pt x="1064" y="162"/>
                    </a:lnTo>
                    <a:lnTo>
                      <a:pt x="1094" y="145"/>
                    </a:lnTo>
                    <a:lnTo>
                      <a:pt x="1128" y="130"/>
                    </a:lnTo>
                    <a:lnTo>
                      <a:pt x="1166" y="116"/>
                    </a:lnTo>
                    <a:lnTo>
                      <a:pt x="1203" y="104"/>
                    </a:lnTo>
                    <a:lnTo>
                      <a:pt x="1243" y="92"/>
                    </a:lnTo>
                    <a:lnTo>
                      <a:pt x="1283" y="82"/>
                    </a:lnTo>
                    <a:lnTo>
                      <a:pt x="1323" y="72"/>
                    </a:lnTo>
                    <a:lnTo>
                      <a:pt x="1362" y="65"/>
                    </a:lnTo>
                    <a:lnTo>
                      <a:pt x="1399" y="57"/>
                    </a:lnTo>
                    <a:lnTo>
                      <a:pt x="1433" y="51"/>
                    </a:lnTo>
                    <a:lnTo>
                      <a:pt x="1464" y="45"/>
                    </a:lnTo>
                    <a:lnTo>
                      <a:pt x="1492" y="37"/>
                    </a:lnTo>
                    <a:lnTo>
                      <a:pt x="1516" y="28"/>
                    </a:lnTo>
                    <a:lnTo>
                      <a:pt x="1537" y="14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4" name="Freeform 137"/>
              <p:cNvSpPr>
                <a:spLocks noEditPoints="1"/>
              </p:cNvSpPr>
              <p:nvPr/>
            </p:nvSpPr>
            <p:spPr bwMode="auto">
              <a:xfrm>
                <a:off x="2212" y="1133"/>
                <a:ext cx="241" cy="177"/>
              </a:xfrm>
              <a:custGeom>
                <a:avLst/>
                <a:gdLst>
                  <a:gd name="T0" fmla="*/ 873 w 1205"/>
                  <a:gd name="T1" fmla="*/ 718 h 886"/>
                  <a:gd name="T2" fmla="*/ 921 w 1205"/>
                  <a:gd name="T3" fmla="*/ 728 h 886"/>
                  <a:gd name="T4" fmla="*/ 964 w 1205"/>
                  <a:gd name="T5" fmla="*/ 751 h 886"/>
                  <a:gd name="T6" fmla="*/ 990 w 1205"/>
                  <a:gd name="T7" fmla="*/ 784 h 886"/>
                  <a:gd name="T8" fmla="*/ 988 w 1205"/>
                  <a:gd name="T9" fmla="*/ 821 h 886"/>
                  <a:gd name="T10" fmla="*/ 962 w 1205"/>
                  <a:gd name="T11" fmla="*/ 855 h 886"/>
                  <a:gd name="T12" fmla="*/ 913 w 1205"/>
                  <a:gd name="T13" fmla="*/ 878 h 886"/>
                  <a:gd name="T14" fmla="*/ 852 w 1205"/>
                  <a:gd name="T15" fmla="*/ 886 h 886"/>
                  <a:gd name="T16" fmla="*/ 803 w 1205"/>
                  <a:gd name="T17" fmla="*/ 882 h 886"/>
                  <a:gd name="T18" fmla="*/ 756 w 1205"/>
                  <a:gd name="T19" fmla="*/ 863 h 886"/>
                  <a:gd name="T20" fmla="*/ 724 w 1205"/>
                  <a:gd name="T21" fmla="*/ 836 h 886"/>
                  <a:gd name="T22" fmla="*/ 711 w 1205"/>
                  <a:gd name="T23" fmla="*/ 802 h 886"/>
                  <a:gd name="T24" fmla="*/ 726 w 1205"/>
                  <a:gd name="T25" fmla="*/ 764 h 886"/>
                  <a:gd name="T26" fmla="*/ 765 w 1205"/>
                  <a:gd name="T27" fmla="*/ 736 h 886"/>
                  <a:gd name="T28" fmla="*/ 820 w 1205"/>
                  <a:gd name="T29" fmla="*/ 720 h 886"/>
                  <a:gd name="T30" fmla="*/ 71 w 1205"/>
                  <a:gd name="T31" fmla="*/ 365 h 886"/>
                  <a:gd name="T32" fmla="*/ 112 w 1205"/>
                  <a:gd name="T33" fmla="*/ 373 h 886"/>
                  <a:gd name="T34" fmla="*/ 137 w 1205"/>
                  <a:gd name="T35" fmla="*/ 394 h 886"/>
                  <a:gd name="T36" fmla="*/ 138 w 1205"/>
                  <a:gd name="T37" fmla="*/ 421 h 886"/>
                  <a:gd name="T38" fmla="*/ 113 w 1205"/>
                  <a:gd name="T39" fmla="*/ 441 h 886"/>
                  <a:gd name="T40" fmla="*/ 71 w 1205"/>
                  <a:gd name="T41" fmla="*/ 450 h 886"/>
                  <a:gd name="T42" fmla="*/ 28 w 1205"/>
                  <a:gd name="T43" fmla="*/ 441 h 886"/>
                  <a:gd name="T44" fmla="*/ 4 w 1205"/>
                  <a:gd name="T45" fmla="*/ 421 h 886"/>
                  <a:gd name="T46" fmla="*/ 4 w 1205"/>
                  <a:gd name="T47" fmla="*/ 394 h 886"/>
                  <a:gd name="T48" fmla="*/ 30 w 1205"/>
                  <a:gd name="T49" fmla="*/ 374 h 886"/>
                  <a:gd name="T50" fmla="*/ 71 w 1205"/>
                  <a:gd name="T51" fmla="*/ 365 h 886"/>
                  <a:gd name="T52" fmla="*/ 300 w 1205"/>
                  <a:gd name="T53" fmla="*/ 235 h 886"/>
                  <a:gd name="T54" fmla="*/ 345 w 1205"/>
                  <a:gd name="T55" fmla="*/ 250 h 886"/>
                  <a:gd name="T56" fmla="*/ 370 w 1205"/>
                  <a:gd name="T57" fmla="*/ 278 h 886"/>
                  <a:gd name="T58" fmla="*/ 370 w 1205"/>
                  <a:gd name="T59" fmla="*/ 311 h 886"/>
                  <a:gd name="T60" fmla="*/ 344 w 1205"/>
                  <a:gd name="T61" fmla="*/ 339 h 886"/>
                  <a:gd name="T62" fmla="*/ 298 w 1205"/>
                  <a:gd name="T63" fmla="*/ 354 h 886"/>
                  <a:gd name="T64" fmla="*/ 252 w 1205"/>
                  <a:gd name="T65" fmla="*/ 356 h 886"/>
                  <a:gd name="T66" fmla="*/ 212 w 1205"/>
                  <a:gd name="T67" fmla="*/ 346 h 886"/>
                  <a:gd name="T68" fmla="*/ 179 w 1205"/>
                  <a:gd name="T69" fmla="*/ 324 h 886"/>
                  <a:gd name="T70" fmla="*/ 166 w 1205"/>
                  <a:gd name="T71" fmla="*/ 294 h 886"/>
                  <a:gd name="T72" fmla="*/ 181 w 1205"/>
                  <a:gd name="T73" fmla="*/ 262 h 886"/>
                  <a:gd name="T74" fmla="*/ 218 w 1205"/>
                  <a:gd name="T75" fmla="*/ 241 h 886"/>
                  <a:gd name="T76" fmla="*/ 270 w 1205"/>
                  <a:gd name="T77" fmla="*/ 232 h 886"/>
                  <a:gd name="T78" fmla="*/ 1154 w 1205"/>
                  <a:gd name="T79" fmla="*/ 1 h 886"/>
                  <a:gd name="T80" fmla="*/ 1179 w 1205"/>
                  <a:gd name="T81" fmla="*/ 7 h 886"/>
                  <a:gd name="T82" fmla="*/ 1202 w 1205"/>
                  <a:gd name="T83" fmla="*/ 25 h 886"/>
                  <a:gd name="T84" fmla="*/ 1202 w 1205"/>
                  <a:gd name="T85" fmla="*/ 48 h 886"/>
                  <a:gd name="T86" fmla="*/ 1181 w 1205"/>
                  <a:gd name="T87" fmla="*/ 67 h 886"/>
                  <a:gd name="T88" fmla="*/ 1144 w 1205"/>
                  <a:gd name="T89" fmla="*/ 74 h 886"/>
                  <a:gd name="T90" fmla="*/ 1108 w 1205"/>
                  <a:gd name="T91" fmla="*/ 67 h 886"/>
                  <a:gd name="T92" fmla="*/ 1087 w 1205"/>
                  <a:gd name="T93" fmla="*/ 48 h 886"/>
                  <a:gd name="T94" fmla="*/ 1087 w 1205"/>
                  <a:gd name="T95" fmla="*/ 25 h 886"/>
                  <a:gd name="T96" fmla="*/ 1109 w 1205"/>
                  <a:gd name="T97" fmla="*/ 7 h 886"/>
                  <a:gd name="T98" fmla="*/ 1144 w 1205"/>
                  <a:gd name="T99" fmla="*/ 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5" h="886">
                    <a:moveTo>
                      <a:pt x="852" y="717"/>
                    </a:moveTo>
                    <a:lnTo>
                      <a:pt x="873" y="718"/>
                    </a:lnTo>
                    <a:lnTo>
                      <a:pt x="893" y="721"/>
                    </a:lnTo>
                    <a:lnTo>
                      <a:pt x="921" y="728"/>
                    </a:lnTo>
                    <a:lnTo>
                      <a:pt x="945" y="738"/>
                    </a:lnTo>
                    <a:lnTo>
                      <a:pt x="964" y="751"/>
                    </a:lnTo>
                    <a:lnTo>
                      <a:pt x="980" y="767"/>
                    </a:lnTo>
                    <a:lnTo>
                      <a:pt x="990" y="784"/>
                    </a:lnTo>
                    <a:lnTo>
                      <a:pt x="992" y="802"/>
                    </a:lnTo>
                    <a:lnTo>
                      <a:pt x="988" y="821"/>
                    </a:lnTo>
                    <a:lnTo>
                      <a:pt x="979" y="839"/>
                    </a:lnTo>
                    <a:lnTo>
                      <a:pt x="962" y="855"/>
                    </a:lnTo>
                    <a:lnTo>
                      <a:pt x="940" y="868"/>
                    </a:lnTo>
                    <a:lnTo>
                      <a:pt x="913" y="878"/>
                    </a:lnTo>
                    <a:lnTo>
                      <a:pt x="884" y="884"/>
                    </a:lnTo>
                    <a:lnTo>
                      <a:pt x="852" y="886"/>
                    </a:lnTo>
                    <a:lnTo>
                      <a:pt x="828" y="885"/>
                    </a:lnTo>
                    <a:lnTo>
                      <a:pt x="803" y="882"/>
                    </a:lnTo>
                    <a:lnTo>
                      <a:pt x="778" y="874"/>
                    </a:lnTo>
                    <a:lnTo>
                      <a:pt x="756" y="863"/>
                    </a:lnTo>
                    <a:lnTo>
                      <a:pt x="738" y="851"/>
                    </a:lnTo>
                    <a:lnTo>
                      <a:pt x="724" y="836"/>
                    </a:lnTo>
                    <a:lnTo>
                      <a:pt x="715" y="820"/>
                    </a:lnTo>
                    <a:lnTo>
                      <a:pt x="711" y="802"/>
                    </a:lnTo>
                    <a:lnTo>
                      <a:pt x="715" y="782"/>
                    </a:lnTo>
                    <a:lnTo>
                      <a:pt x="726" y="764"/>
                    </a:lnTo>
                    <a:lnTo>
                      <a:pt x="743" y="749"/>
                    </a:lnTo>
                    <a:lnTo>
                      <a:pt x="765" y="736"/>
                    </a:lnTo>
                    <a:lnTo>
                      <a:pt x="790" y="726"/>
                    </a:lnTo>
                    <a:lnTo>
                      <a:pt x="820" y="720"/>
                    </a:lnTo>
                    <a:lnTo>
                      <a:pt x="852" y="717"/>
                    </a:lnTo>
                    <a:close/>
                    <a:moveTo>
                      <a:pt x="71" y="365"/>
                    </a:moveTo>
                    <a:lnTo>
                      <a:pt x="91" y="366"/>
                    </a:lnTo>
                    <a:lnTo>
                      <a:pt x="112" y="373"/>
                    </a:lnTo>
                    <a:lnTo>
                      <a:pt x="127" y="382"/>
                    </a:lnTo>
                    <a:lnTo>
                      <a:pt x="137" y="394"/>
                    </a:lnTo>
                    <a:lnTo>
                      <a:pt x="142" y="408"/>
                    </a:lnTo>
                    <a:lnTo>
                      <a:pt x="138" y="421"/>
                    </a:lnTo>
                    <a:lnTo>
                      <a:pt x="127" y="433"/>
                    </a:lnTo>
                    <a:lnTo>
                      <a:pt x="113" y="441"/>
                    </a:lnTo>
                    <a:lnTo>
                      <a:pt x="94" y="447"/>
                    </a:lnTo>
                    <a:lnTo>
                      <a:pt x="71" y="450"/>
                    </a:lnTo>
                    <a:lnTo>
                      <a:pt x="46" y="447"/>
                    </a:lnTo>
                    <a:lnTo>
                      <a:pt x="28" y="441"/>
                    </a:lnTo>
                    <a:lnTo>
                      <a:pt x="13" y="432"/>
                    </a:lnTo>
                    <a:lnTo>
                      <a:pt x="4" y="421"/>
                    </a:lnTo>
                    <a:lnTo>
                      <a:pt x="0" y="408"/>
                    </a:lnTo>
                    <a:lnTo>
                      <a:pt x="4" y="394"/>
                    </a:lnTo>
                    <a:lnTo>
                      <a:pt x="14" y="382"/>
                    </a:lnTo>
                    <a:lnTo>
                      <a:pt x="30" y="374"/>
                    </a:lnTo>
                    <a:lnTo>
                      <a:pt x="49" y="368"/>
                    </a:lnTo>
                    <a:lnTo>
                      <a:pt x="71" y="365"/>
                    </a:lnTo>
                    <a:close/>
                    <a:moveTo>
                      <a:pt x="270" y="232"/>
                    </a:moveTo>
                    <a:lnTo>
                      <a:pt x="300" y="235"/>
                    </a:lnTo>
                    <a:lnTo>
                      <a:pt x="325" y="241"/>
                    </a:lnTo>
                    <a:lnTo>
                      <a:pt x="345" y="250"/>
                    </a:lnTo>
                    <a:lnTo>
                      <a:pt x="361" y="264"/>
                    </a:lnTo>
                    <a:lnTo>
                      <a:pt x="370" y="278"/>
                    </a:lnTo>
                    <a:lnTo>
                      <a:pt x="374" y="294"/>
                    </a:lnTo>
                    <a:lnTo>
                      <a:pt x="370" y="311"/>
                    </a:lnTo>
                    <a:lnTo>
                      <a:pt x="360" y="325"/>
                    </a:lnTo>
                    <a:lnTo>
                      <a:pt x="344" y="339"/>
                    </a:lnTo>
                    <a:lnTo>
                      <a:pt x="322" y="348"/>
                    </a:lnTo>
                    <a:lnTo>
                      <a:pt x="298" y="354"/>
                    </a:lnTo>
                    <a:lnTo>
                      <a:pt x="270" y="357"/>
                    </a:lnTo>
                    <a:lnTo>
                      <a:pt x="252" y="356"/>
                    </a:lnTo>
                    <a:lnTo>
                      <a:pt x="235" y="353"/>
                    </a:lnTo>
                    <a:lnTo>
                      <a:pt x="212" y="346"/>
                    </a:lnTo>
                    <a:lnTo>
                      <a:pt x="194" y="336"/>
                    </a:lnTo>
                    <a:lnTo>
                      <a:pt x="179" y="324"/>
                    </a:lnTo>
                    <a:lnTo>
                      <a:pt x="170" y="310"/>
                    </a:lnTo>
                    <a:lnTo>
                      <a:pt x="166" y="294"/>
                    </a:lnTo>
                    <a:lnTo>
                      <a:pt x="170" y="278"/>
                    </a:lnTo>
                    <a:lnTo>
                      <a:pt x="181" y="262"/>
                    </a:lnTo>
                    <a:lnTo>
                      <a:pt x="196" y="250"/>
                    </a:lnTo>
                    <a:lnTo>
                      <a:pt x="218" y="241"/>
                    </a:lnTo>
                    <a:lnTo>
                      <a:pt x="242" y="235"/>
                    </a:lnTo>
                    <a:lnTo>
                      <a:pt x="270" y="232"/>
                    </a:lnTo>
                    <a:close/>
                    <a:moveTo>
                      <a:pt x="1144" y="0"/>
                    </a:moveTo>
                    <a:lnTo>
                      <a:pt x="1154" y="1"/>
                    </a:lnTo>
                    <a:lnTo>
                      <a:pt x="1162" y="3"/>
                    </a:lnTo>
                    <a:lnTo>
                      <a:pt x="1179" y="7"/>
                    </a:lnTo>
                    <a:lnTo>
                      <a:pt x="1193" y="15"/>
                    </a:lnTo>
                    <a:lnTo>
                      <a:pt x="1202" y="25"/>
                    </a:lnTo>
                    <a:lnTo>
                      <a:pt x="1205" y="38"/>
                    </a:lnTo>
                    <a:lnTo>
                      <a:pt x="1202" y="48"/>
                    </a:lnTo>
                    <a:lnTo>
                      <a:pt x="1194" y="58"/>
                    </a:lnTo>
                    <a:lnTo>
                      <a:pt x="1181" y="67"/>
                    </a:lnTo>
                    <a:lnTo>
                      <a:pt x="1164" y="71"/>
                    </a:lnTo>
                    <a:lnTo>
                      <a:pt x="1144" y="74"/>
                    </a:lnTo>
                    <a:lnTo>
                      <a:pt x="1124" y="71"/>
                    </a:lnTo>
                    <a:lnTo>
                      <a:pt x="1108" y="67"/>
                    </a:lnTo>
                    <a:lnTo>
                      <a:pt x="1096" y="58"/>
                    </a:lnTo>
                    <a:lnTo>
                      <a:pt x="1087" y="48"/>
                    </a:lnTo>
                    <a:lnTo>
                      <a:pt x="1084" y="38"/>
                    </a:lnTo>
                    <a:lnTo>
                      <a:pt x="1087" y="25"/>
                    </a:lnTo>
                    <a:lnTo>
                      <a:pt x="1096" y="16"/>
                    </a:lnTo>
                    <a:lnTo>
                      <a:pt x="1109" y="7"/>
                    </a:lnTo>
                    <a:lnTo>
                      <a:pt x="1126" y="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5" name="Freeform 138"/>
              <p:cNvSpPr>
                <a:spLocks noEditPoints="1"/>
              </p:cNvSpPr>
              <p:nvPr/>
            </p:nvSpPr>
            <p:spPr bwMode="auto">
              <a:xfrm>
                <a:off x="2339" y="1128"/>
                <a:ext cx="225" cy="129"/>
              </a:xfrm>
              <a:custGeom>
                <a:avLst/>
                <a:gdLst>
                  <a:gd name="T0" fmla="*/ 956 w 1128"/>
                  <a:gd name="T1" fmla="*/ 559 h 645"/>
                  <a:gd name="T2" fmla="*/ 978 w 1128"/>
                  <a:gd name="T3" fmla="*/ 560 h 645"/>
                  <a:gd name="T4" fmla="*/ 997 w 1128"/>
                  <a:gd name="T5" fmla="*/ 566 h 645"/>
                  <a:gd name="T6" fmla="*/ 1014 w 1128"/>
                  <a:gd name="T7" fmla="*/ 576 h 645"/>
                  <a:gd name="T8" fmla="*/ 1025 w 1128"/>
                  <a:gd name="T9" fmla="*/ 588 h 645"/>
                  <a:gd name="T10" fmla="*/ 1029 w 1128"/>
                  <a:gd name="T11" fmla="*/ 601 h 645"/>
                  <a:gd name="T12" fmla="*/ 1025 w 1128"/>
                  <a:gd name="T13" fmla="*/ 616 h 645"/>
                  <a:gd name="T14" fmla="*/ 1014 w 1128"/>
                  <a:gd name="T15" fmla="*/ 628 h 645"/>
                  <a:gd name="T16" fmla="*/ 998 w 1128"/>
                  <a:gd name="T17" fmla="*/ 636 h 645"/>
                  <a:gd name="T18" fmla="*/ 979 w 1128"/>
                  <a:gd name="T19" fmla="*/ 642 h 645"/>
                  <a:gd name="T20" fmla="*/ 956 w 1128"/>
                  <a:gd name="T21" fmla="*/ 645 h 645"/>
                  <a:gd name="T22" fmla="*/ 932 w 1128"/>
                  <a:gd name="T23" fmla="*/ 642 h 645"/>
                  <a:gd name="T24" fmla="*/ 912 w 1128"/>
                  <a:gd name="T25" fmla="*/ 636 h 645"/>
                  <a:gd name="T26" fmla="*/ 898 w 1128"/>
                  <a:gd name="T27" fmla="*/ 627 h 645"/>
                  <a:gd name="T28" fmla="*/ 888 w 1128"/>
                  <a:gd name="T29" fmla="*/ 616 h 645"/>
                  <a:gd name="T30" fmla="*/ 885 w 1128"/>
                  <a:gd name="T31" fmla="*/ 601 h 645"/>
                  <a:gd name="T32" fmla="*/ 888 w 1128"/>
                  <a:gd name="T33" fmla="*/ 588 h 645"/>
                  <a:gd name="T34" fmla="*/ 898 w 1128"/>
                  <a:gd name="T35" fmla="*/ 576 h 645"/>
                  <a:gd name="T36" fmla="*/ 914 w 1128"/>
                  <a:gd name="T37" fmla="*/ 567 h 645"/>
                  <a:gd name="T38" fmla="*/ 933 w 1128"/>
                  <a:gd name="T39" fmla="*/ 561 h 645"/>
                  <a:gd name="T40" fmla="*/ 956 w 1128"/>
                  <a:gd name="T41" fmla="*/ 559 h 645"/>
                  <a:gd name="T42" fmla="*/ 1056 w 1128"/>
                  <a:gd name="T43" fmla="*/ 386 h 645"/>
                  <a:gd name="T44" fmla="*/ 1077 w 1128"/>
                  <a:gd name="T45" fmla="*/ 387 h 645"/>
                  <a:gd name="T46" fmla="*/ 1097 w 1128"/>
                  <a:gd name="T47" fmla="*/ 393 h 645"/>
                  <a:gd name="T48" fmla="*/ 1113 w 1128"/>
                  <a:gd name="T49" fmla="*/ 403 h 645"/>
                  <a:gd name="T50" fmla="*/ 1124 w 1128"/>
                  <a:gd name="T51" fmla="*/ 415 h 645"/>
                  <a:gd name="T52" fmla="*/ 1128 w 1128"/>
                  <a:gd name="T53" fmla="*/ 428 h 645"/>
                  <a:gd name="T54" fmla="*/ 1124 w 1128"/>
                  <a:gd name="T55" fmla="*/ 443 h 645"/>
                  <a:gd name="T56" fmla="*/ 1114 w 1128"/>
                  <a:gd name="T57" fmla="*/ 455 h 645"/>
                  <a:gd name="T58" fmla="*/ 1099 w 1128"/>
                  <a:gd name="T59" fmla="*/ 463 h 645"/>
                  <a:gd name="T60" fmla="*/ 1079 w 1128"/>
                  <a:gd name="T61" fmla="*/ 469 h 645"/>
                  <a:gd name="T62" fmla="*/ 1056 w 1128"/>
                  <a:gd name="T63" fmla="*/ 472 h 645"/>
                  <a:gd name="T64" fmla="*/ 1031 w 1128"/>
                  <a:gd name="T65" fmla="*/ 469 h 645"/>
                  <a:gd name="T66" fmla="*/ 1013 w 1128"/>
                  <a:gd name="T67" fmla="*/ 463 h 645"/>
                  <a:gd name="T68" fmla="*/ 997 w 1128"/>
                  <a:gd name="T69" fmla="*/ 454 h 645"/>
                  <a:gd name="T70" fmla="*/ 987 w 1128"/>
                  <a:gd name="T71" fmla="*/ 442 h 645"/>
                  <a:gd name="T72" fmla="*/ 984 w 1128"/>
                  <a:gd name="T73" fmla="*/ 428 h 645"/>
                  <a:gd name="T74" fmla="*/ 987 w 1128"/>
                  <a:gd name="T75" fmla="*/ 415 h 645"/>
                  <a:gd name="T76" fmla="*/ 998 w 1128"/>
                  <a:gd name="T77" fmla="*/ 403 h 645"/>
                  <a:gd name="T78" fmla="*/ 1014 w 1128"/>
                  <a:gd name="T79" fmla="*/ 394 h 645"/>
                  <a:gd name="T80" fmla="*/ 1033 w 1128"/>
                  <a:gd name="T81" fmla="*/ 388 h 645"/>
                  <a:gd name="T82" fmla="*/ 1056 w 1128"/>
                  <a:gd name="T83" fmla="*/ 386 h 645"/>
                  <a:gd name="T84" fmla="*/ 72 w 1128"/>
                  <a:gd name="T85" fmla="*/ 0 h 645"/>
                  <a:gd name="T86" fmla="*/ 93 w 1128"/>
                  <a:gd name="T87" fmla="*/ 2 h 645"/>
                  <a:gd name="T88" fmla="*/ 113 w 1128"/>
                  <a:gd name="T89" fmla="*/ 8 h 645"/>
                  <a:gd name="T90" fmla="*/ 129 w 1128"/>
                  <a:gd name="T91" fmla="*/ 17 h 645"/>
                  <a:gd name="T92" fmla="*/ 140 w 1128"/>
                  <a:gd name="T93" fmla="*/ 29 h 645"/>
                  <a:gd name="T94" fmla="*/ 144 w 1128"/>
                  <a:gd name="T95" fmla="*/ 43 h 645"/>
                  <a:gd name="T96" fmla="*/ 140 w 1128"/>
                  <a:gd name="T97" fmla="*/ 57 h 645"/>
                  <a:gd name="T98" fmla="*/ 130 w 1128"/>
                  <a:gd name="T99" fmla="*/ 69 h 645"/>
                  <a:gd name="T100" fmla="*/ 114 w 1128"/>
                  <a:gd name="T101" fmla="*/ 78 h 645"/>
                  <a:gd name="T102" fmla="*/ 95 w 1128"/>
                  <a:gd name="T103" fmla="*/ 84 h 645"/>
                  <a:gd name="T104" fmla="*/ 72 w 1128"/>
                  <a:gd name="T105" fmla="*/ 86 h 645"/>
                  <a:gd name="T106" fmla="*/ 47 w 1128"/>
                  <a:gd name="T107" fmla="*/ 84 h 645"/>
                  <a:gd name="T108" fmla="*/ 29 w 1128"/>
                  <a:gd name="T109" fmla="*/ 78 h 645"/>
                  <a:gd name="T110" fmla="*/ 13 w 1128"/>
                  <a:gd name="T111" fmla="*/ 68 h 645"/>
                  <a:gd name="T112" fmla="*/ 3 w 1128"/>
                  <a:gd name="T113" fmla="*/ 56 h 645"/>
                  <a:gd name="T114" fmla="*/ 0 w 1128"/>
                  <a:gd name="T115" fmla="*/ 43 h 645"/>
                  <a:gd name="T116" fmla="*/ 3 w 1128"/>
                  <a:gd name="T117" fmla="*/ 29 h 645"/>
                  <a:gd name="T118" fmla="*/ 14 w 1128"/>
                  <a:gd name="T119" fmla="*/ 17 h 645"/>
                  <a:gd name="T120" fmla="*/ 30 w 1128"/>
                  <a:gd name="T121" fmla="*/ 9 h 645"/>
                  <a:gd name="T122" fmla="*/ 49 w 1128"/>
                  <a:gd name="T123" fmla="*/ 2 h 645"/>
                  <a:gd name="T124" fmla="*/ 72 w 1128"/>
                  <a:gd name="T125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8" h="645">
                    <a:moveTo>
                      <a:pt x="956" y="559"/>
                    </a:moveTo>
                    <a:lnTo>
                      <a:pt x="978" y="560"/>
                    </a:lnTo>
                    <a:lnTo>
                      <a:pt x="997" y="566"/>
                    </a:lnTo>
                    <a:lnTo>
                      <a:pt x="1014" y="576"/>
                    </a:lnTo>
                    <a:lnTo>
                      <a:pt x="1025" y="588"/>
                    </a:lnTo>
                    <a:lnTo>
                      <a:pt x="1029" y="601"/>
                    </a:lnTo>
                    <a:lnTo>
                      <a:pt x="1025" y="616"/>
                    </a:lnTo>
                    <a:lnTo>
                      <a:pt x="1014" y="628"/>
                    </a:lnTo>
                    <a:lnTo>
                      <a:pt x="998" y="636"/>
                    </a:lnTo>
                    <a:lnTo>
                      <a:pt x="979" y="642"/>
                    </a:lnTo>
                    <a:lnTo>
                      <a:pt x="956" y="645"/>
                    </a:lnTo>
                    <a:lnTo>
                      <a:pt x="932" y="642"/>
                    </a:lnTo>
                    <a:lnTo>
                      <a:pt x="912" y="636"/>
                    </a:lnTo>
                    <a:lnTo>
                      <a:pt x="898" y="627"/>
                    </a:lnTo>
                    <a:lnTo>
                      <a:pt x="888" y="616"/>
                    </a:lnTo>
                    <a:lnTo>
                      <a:pt x="885" y="601"/>
                    </a:lnTo>
                    <a:lnTo>
                      <a:pt x="888" y="588"/>
                    </a:lnTo>
                    <a:lnTo>
                      <a:pt x="898" y="576"/>
                    </a:lnTo>
                    <a:lnTo>
                      <a:pt x="914" y="567"/>
                    </a:lnTo>
                    <a:lnTo>
                      <a:pt x="933" y="561"/>
                    </a:lnTo>
                    <a:lnTo>
                      <a:pt x="956" y="559"/>
                    </a:lnTo>
                    <a:close/>
                    <a:moveTo>
                      <a:pt x="1056" y="386"/>
                    </a:moveTo>
                    <a:lnTo>
                      <a:pt x="1077" y="387"/>
                    </a:lnTo>
                    <a:lnTo>
                      <a:pt x="1097" y="393"/>
                    </a:lnTo>
                    <a:lnTo>
                      <a:pt x="1113" y="403"/>
                    </a:lnTo>
                    <a:lnTo>
                      <a:pt x="1124" y="415"/>
                    </a:lnTo>
                    <a:lnTo>
                      <a:pt x="1128" y="428"/>
                    </a:lnTo>
                    <a:lnTo>
                      <a:pt x="1124" y="443"/>
                    </a:lnTo>
                    <a:lnTo>
                      <a:pt x="1114" y="455"/>
                    </a:lnTo>
                    <a:lnTo>
                      <a:pt x="1099" y="463"/>
                    </a:lnTo>
                    <a:lnTo>
                      <a:pt x="1079" y="469"/>
                    </a:lnTo>
                    <a:lnTo>
                      <a:pt x="1056" y="472"/>
                    </a:lnTo>
                    <a:lnTo>
                      <a:pt x="1031" y="469"/>
                    </a:lnTo>
                    <a:lnTo>
                      <a:pt x="1013" y="463"/>
                    </a:lnTo>
                    <a:lnTo>
                      <a:pt x="997" y="454"/>
                    </a:lnTo>
                    <a:lnTo>
                      <a:pt x="987" y="442"/>
                    </a:lnTo>
                    <a:lnTo>
                      <a:pt x="984" y="428"/>
                    </a:lnTo>
                    <a:lnTo>
                      <a:pt x="987" y="415"/>
                    </a:lnTo>
                    <a:lnTo>
                      <a:pt x="998" y="403"/>
                    </a:lnTo>
                    <a:lnTo>
                      <a:pt x="1014" y="394"/>
                    </a:lnTo>
                    <a:lnTo>
                      <a:pt x="1033" y="388"/>
                    </a:lnTo>
                    <a:lnTo>
                      <a:pt x="1056" y="386"/>
                    </a:lnTo>
                    <a:close/>
                    <a:moveTo>
                      <a:pt x="72" y="0"/>
                    </a:moveTo>
                    <a:lnTo>
                      <a:pt x="93" y="2"/>
                    </a:lnTo>
                    <a:lnTo>
                      <a:pt x="113" y="8"/>
                    </a:lnTo>
                    <a:lnTo>
                      <a:pt x="129" y="17"/>
                    </a:lnTo>
                    <a:lnTo>
                      <a:pt x="140" y="29"/>
                    </a:lnTo>
                    <a:lnTo>
                      <a:pt x="144" y="43"/>
                    </a:lnTo>
                    <a:lnTo>
                      <a:pt x="140" y="57"/>
                    </a:lnTo>
                    <a:lnTo>
                      <a:pt x="130" y="69"/>
                    </a:lnTo>
                    <a:lnTo>
                      <a:pt x="114" y="78"/>
                    </a:lnTo>
                    <a:lnTo>
                      <a:pt x="95" y="84"/>
                    </a:lnTo>
                    <a:lnTo>
                      <a:pt x="72" y="86"/>
                    </a:lnTo>
                    <a:lnTo>
                      <a:pt x="47" y="84"/>
                    </a:lnTo>
                    <a:lnTo>
                      <a:pt x="29" y="78"/>
                    </a:lnTo>
                    <a:lnTo>
                      <a:pt x="13" y="68"/>
                    </a:lnTo>
                    <a:lnTo>
                      <a:pt x="3" y="56"/>
                    </a:lnTo>
                    <a:lnTo>
                      <a:pt x="0" y="43"/>
                    </a:lnTo>
                    <a:lnTo>
                      <a:pt x="3" y="29"/>
                    </a:lnTo>
                    <a:lnTo>
                      <a:pt x="14" y="17"/>
                    </a:lnTo>
                    <a:lnTo>
                      <a:pt x="30" y="9"/>
                    </a:lnTo>
                    <a:lnTo>
                      <a:pt x="49" y="2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6" name="Freeform 139"/>
              <p:cNvSpPr>
                <a:spLocks/>
              </p:cNvSpPr>
              <p:nvPr/>
            </p:nvSpPr>
            <p:spPr bwMode="auto">
              <a:xfrm>
                <a:off x="2436" y="1276"/>
                <a:ext cx="34" cy="21"/>
              </a:xfrm>
              <a:custGeom>
                <a:avLst/>
                <a:gdLst>
                  <a:gd name="T0" fmla="*/ 85 w 170"/>
                  <a:gd name="T1" fmla="*/ 0 h 103"/>
                  <a:gd name="T2" fmla="*/ 108 w 170"/>
                  <a:gd name="T3" fmla="*/ 2 h 103"/>
                  <a:gd name="T4" fmla="*/ 127 w 170"/>
                  <a:gd name="T5" fmla="*/ 7 h 103"/>
                  <a:gd name="T6" fmla="*/ 145 w 170"/>
                  <a:gd name="T7" fmla="*/ 16 h 103"/>
                  <a:gd name="T8" fmla="*/ 159 w 170"/>
                  <a:gd name="T9" fmla="*/ 25 h 103"/>
                  <a:gd name="T10" fmla="*/ 167 w 170"/>
                  <a:gd name="T11" fmla="*/ 37 h 103"/>
                  <a:gd name="T12" fmla="*/ 170 w 170"/>
                  <a:gd name="T13" fmla="*/ 52 h 103"/>
                  <a:gd name="T14" fmla="*/ 167 w 170"/>
                  <a:gd name="T15" fmla="*/ 65 h 103"/>
                  <a:gd name="T16" fmla="*/ 159 w 170"/>
                  <a:gd name="T17" fmla="*/ 77 h 103"/>
                  <a:gd name="T18" fmla="*/ 145 w 170"/>
                  <a:gd name="T19" fmla="*/ 88 h 103"/>
                  <a:gd name="T20" fmla="*/ 127 w 170"/>
                  <a:gd name="T21" fmla="*/ 95 h 103"/>
                  <a:gd name="T22" fmla="*/ 108 w 170"/>
                  <a:gd name="T23" fmla="*/ 100 h 103"/>
                  <a:gd name="T24" fmla="*/ 85 w 170"/>
                  <a:gd name="T25" fmla="*/ 103 h 103"/>
                  <a:gd name="T26" fmla="*/ 62 w 170"/>
                  <a:gd name="T27" fmla="*/ 100 h 103"/>
                  <a:gd name="T28" fmla="*/ 41 w 170"/>
                  <a:gd name="T29" fmla="*/ 95 h 103"/>
                  <a:gd name="T30" fmla="*/ 24 w 170"/>
                  <a:gd name="T31" fmla="*/ 88 h 103"/>
                  <a:gd name="T32" fmla="*/ 11 w 170"/>
                  <a:gd name="T33" fmla="*/ 77 h 103"/>
                  <a:gd name="T34" fmla="*/ 3 w 170"/>
                  <a:gd name="T35" fmla="*/ 65 h 103"/>
                  <a:gd name="T36" fmla="*/ 0 w 170"/>
                  <a:gd name="T37" fmla="*/ 52 h 103"/>
                  <a:gd name="T38" fmla="*/ 3 w 170"/>
                  <a:gd name="T39" fmla="*/ 37 h 103"/>
                  <a:gd name="T40" fmla="*/ 11 w 170"/>
                  <a:gd name="T41" fmla="*/ 25 h 103"/>
                  <a:gd name="T42" fmla="*/ 24 w 170"/>
                  <a:gd name="T43" fmla="*/ 16 h 103"/>
                  <a:gd name="T44" fmla="*/ 41 w 170"/>
                  <a:gd name="T45" fmla="*/ 7 h 103"/>
                  <a:gd name="T46" fmla="*/ 62 w 170"/>
                  <a:gd name="T47" fmla="*/ 2 h 103"/>
                  <a:gd name="T48" fmla="*/ 85 w 170"/>
                  <a:gd name="T4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0" h="103">
                    <a:moveTo>
                      <a:pt x="85" y="0"/>
                    </a:moveTo>
                    <a:lnTo>
                      <a:pt x="108" y="2"/>
                    </a:lnTo>
                    <a:lnTo>
                      <a:pt x="127" y="7"/>
                    </a:lnTo>
                    <a:lnTo>
                      <a:pt x="145" y="16"/>
                    </a:lnTo>
                    <a:lnTo>
                      <a:pt x="159" y="25"/>
                    </a:lnTo>
                    <a:lnTo>
                      <a:pt x="167" y="37"/>
                    </a:lnTo>
                    <a:lnTo>
                      <a:pt x="170" y="52"/>
                    </a:lnTo>
                    <a:lnTo>
                      <a:pt x="167" y="65"/>
                    </a:lnTo>
                    <a:lnTo>
                      <a:pt x="159" y="77"/>
                    </a:lnTo>
                    <a:lnTo>
                      <a:pt x="145" y="88"/>
                    </a:lnTo>
                    <a:lnTo>
                      <a:pt x="127" y="95"/>
                    </a:lnTo>
                    <a:lnTo>
                      <a:pt x="108" y="100"/>
                    </a:lnTo>
                    <a:lnTo>
                      <a:pt x="85" y="103"/>
                    </a:lnTo>
                    <a:lnTo>
                      <a:pt x="62" y="100"/>
                    </a:lnTo>
                    <a:lnTo>
                      <a:pt x="41" y="95"/>
                    </a:lnTo>
                    <a:lnTo>
                      <a:pt x="24" y="88"/>
                    </a:lnTo>
                    <a:lnTo>
                      <a:pt x="11" y="77"/>
                    </a:lnTo>
                    <a:lnTo>
                      <a:pt x="3" y="65"/>
                    </a:lnTo>
                    <a:lnTo>
                      <a:pt x="0" y="52"/>
                    </a:lnTo>
                    <a:lnTo>
                      <a:pt x="3" y="37"/>
                    </a:lnTo>
                    <a:lnTo>
                      <a:pt x="11" y="25"/>
                    </a:lnTo>
                    <a:lnTo>
                      <a:pt x="24" y="16"/>
                    </a:lnTo>
                    <a:lnTo>
                      <a:pt x="41" y="7"/>
                    </a:lnTo>
                    <a:lnTo>
                      <a:pt x="62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20" name="Group 12"/>
            <p:cNvGrpSpPr>
              <a:grpSpLocks noChangeAspect="1"/>
            </p:cNvGrpSpPr>
            <p:nvPr/>
          </p:nvGrpSpPr>
          <p:grpSpPr bwMode="auto">
            <a:xfrm>
              <a:off x="4950452" y="4277529"/>
              <a:ext cx="1060704" cy="683080"/>
              <a:chOff x="1350" y="2326"/>
              <a:chExt cx="632" cy="407"/>
            </a:xfrm>
          </p:grpSpPr>
          <p:sp useBgFill="1">
            <p:nvSpPr>
              <p:cNvPr id="321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2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3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4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5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6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7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8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338" name="Group 337"/>
          <p:cNvGrpSpPr/>
          <p:nvPr/>
        </p:nvGrpSpPr>
        <p:grpSpPr>
          <a:xfrm>
            <a:off x="2083916" y="4536356"/>
            <a:ext cx="913625" cy="770851"/>
            <a:chOff x="2429355" y="4222832"/>
            <a:chExt cx="828209" cy="698783"/>
          </a:xfrm>
        </p:grpSpPr>
        <p:grpSp>
          <p:nvGrpSpPr>
            <p:cNvPr id="330" name="Group 33"/>
            <p:cNvGrpSpPr>
              <a:grpSpLocks noChangeAspect="1"/>
            </p:cNvGrpSpPr>
            <p:nvPr/>
          </p:nvGrpSpPr>
          <p:grpSpPr bwMode="auto">
            <a:xfrm>
              <a:off x="2429355" y="4346966"/>
              <a:ext cx="573337" cy="574649"/>
              <a:chOff x="2231" y="889"/>
              <a:chExt cx="437" cy="438"/>
            </a:xfrm>
          </p:grpSpPr>
          <p:sp useBgFill="1">
            <p:nvSpPr>
              <p:cNvPr id="331" name="Freeform 330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2" name="Freeform 331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3" name="Freeform 332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34" name="Group 33"/>
            <p:cNvGrpSpPr>
              <a:grpSpLocks noChangeAspect="1"/>
            </p:cNvGrpSpPr>
            <p:nvPr/>
          </p:nvGrpSpPr>
          <p:grpSpPr bwMode="auto">
            <a:xfrm>
              <a:off x="2891552" y="4222832"/>
              <a:ext cx="366012" cy="366850"/>
              <a:chOff x="2231" y="889"/>
              <a:chExt cx="437" cy="438"/>
            </a:xfrm>
          </p:grpSpPr>
          <p:sp useBgFill="1">
            <p:nvSpPr>
              <p:cNvPr id="335" name="Freeform 33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6" name="Freeform 33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7" name="Freeform 33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908522" y="4506416"/>
            <a:ext cx="946681" cy="800791"/>
            <a:chOff x="8908522" y="4536233"/>
            <a:chExt cx="946681" cy="800791"/>
          </a:xfrm>
        </p:grpSpPr>
        <p:grpSp>
          <p:nvGrpSpPr>
            <p:cNvPr id="340" name="Group 33"/>
            <p:cNvGrpSpPr>
              <a:grpSpLocks noChangeAspect="1"/>
            </p:cNvGrpSpPr>
            <p:nvPr/>
          </p:nvGrpSpPr>
          <p:grpSpPr bwMode="auto">
            <a:xfrm>
              <a:off x="9222736" y="4703109"/>
              <a:ext cx="632467" cy="633915"/>
              <a:chOff x="2231" y="889"/>
              <a:chExt cx="437" cy="438"/>
            </a:xfrm>
          </p:grpSpPr>
          <p:sp useBgFill="1">
            <p:nvSpPr>
              <p:cNvPr id="345" name="Freeform 34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6" name="Freeform 34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7" name="Freeform 34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41" name="Group 33"/>
            <p:cNvGrpSpPr>
              <a:grpSpLocks noChangeAspect="1"/>
            </p:cNvGrpSpPr>
            <p:nvPr/>
          </p:nvGrpSpPr>
          <p:grpSpPr bwMode="auto">
            <a:xfrm>
              <a:off x="8908522" y="4536233"/>
              <a:ext cx="403760" cy="404685"/>
              <a:chOff x="2231" y="889"/>
              <a:chExt cx="437" cy="438"/>
            </a:xfrm>
          </p:grpSpPr>
          <p:sp useBgFill="1">
            <p:nvSpPr>
              <p:cNvPr id="342" name="Freeform 341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3" name="Freeform 342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4" name="Freeform 343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348" name="Title 1"/>
          <p:cNvSpPr txBox="1">
            <a:spLocks/>
          </p:cNvSpPr>
          <p:nvPr/>
        </p:nvSpPr>
        <p:spPr>
          <a:xfrm>
            <a:off x="7" y="0"/>
            <a:ext cx="12191993" cy="1139328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0"/>
                </a:schemeClr>
              </a:gs>
              <a:gs pos="21000">
                <a:schemeClr val="bg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endParaRPr lang="en-US" dirty="0">
              <a:latin typeface="Arial" charset="0"/>
              <a:ea typeface="ＭＳ Ｐゴシック"/>
            </a:endParaRPr>
          </a:p>
        </p:txBody>
      </p:sp>
      <p:sp>
        <p:nvSpPr>
          <p:cNvPr id="349" name="Title 1"/>
          <p:cNvSpPr txBox="1">
            <a:spLocks/>
          </p:cNvSpPr>
          <p:nvPr/>
        </p:nvSpPr>
        <p:spPr>
          <a:xfrm>
            <a:off x="686997" y="71931"/>
            <a:ext cx="5510424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r>
              <a:rPr sz="4400" b="0" dirty="0">
                <a:solidFill>
                  <a:srgbClr val="FFFFFF"/>
                </a:solidFill>
                <a:latin typeface="Arial" charset="0"/>
                <a:ea typeface="ＭＳ Ｐゴシック"/>
              </a:rPr>
              <a:t>The ArcGIS Platform</a:t>
            </a:r>
          </a:p>
        </p:txBody>
      </p:sp>
      <p:sp>
        <p:nvSpPr>
          <p:cNvPr id="339" name="Title 1"/>
          <p:cNvSpPr txBox="1">
            <a:spLocks/>
          </p:cNvSpPr>
          <p:nvPr/>
        </p:nvSpPr>
        <p:spPr>
          <a:xfrm>
            <a:off x="689917" y="67979"/>
            <a:ext cx="4197969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endParaRPr lang="en-US" sz="48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938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36032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ArcGIS?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0088B0"/>
                </a:solidFill>
                <a:latin typeface="Arial"/>
                <a:ea typeface="ＭＳ Ｐゴシック"/>
              </a:rPr>
              <a:t> </a:t>
            </a:r>
            <a:r>
              <a:rPr lang="en-US" sz="3200" dirty="0">
                <a:solidFill>
                  <a:srgbClr val="0088B0"/>
                </a:solidFill>
                <a:latin typeface="Arial"/>
                <a:ea typeface="ＭＳ Ｐゴシック"/>
              </a:rPr>
              <a:t>GIS Programming?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26324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483012" y="1496300"/>
            <a:ext cx="4677321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r>
              <a:rPr lang="en-US" sz="2800" b="0" dirty="0">
                <a:solidFill>
                  <a:schemeClr val="bg2"/>
                </a:solidFill>
              </a:rPr>
              <a:t>GIS Programming is a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kickbutt way to solve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geospatial problems and forward social causes in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a creative and totally relevant/unique workflow.</a:t>
            </a:r>
          </a:p>
        </p:txBody>
      </p:sp>
    </p:spTree>
    <p:extLst>
      <p:ext uri="{BB962C8B-B14F-4D97-AF65-F5344CB8AC3E}">
        <p14:creationId xmlns:p14="http://schemas.microsoft.com/office/powerpoint/2010/main" val="397510041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19" y="1055724"/>
            <a:ext cx="11937478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02565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86" y="381596"/>
            <a:ext cx="11265027" cy="6227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47083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86" y="571039"/>
            <a:ext cx="11265027" cy="5848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61807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220099143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695" y="0"/>
            <a:ext cx="6372609" cy="6939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6498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753" y="372032"/>
            <a:ext cx="8906493" cy="6113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40367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863806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30B4D-C3AD-4837-96E7-69425D09AE3D}"/>
              </a:ext>
            </a:extLst>
          </p:cNvPr>
          <p:cNvSpPr txBox="1"/>
          <p:nvPr/>
        </p:nvSpPr>
        <p:spPr>
          <a:xfrm>
            <a:off x="4314618" y="3075709"/>
            <a:ext cx="4093112" cy="244631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r>
              <a:rPr lang="en-US" sz="2000" b="1" dirty="0">
                <a:ea typeface="+mn-ea"/>
                <a:cs typeface="+mn-cs"/>
              </a:rPr>
              <a:t>Who am I?</a:t>
            </a: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endParaRPr lang="en-US" sz="2000" b="1" dirty="0"/>
          </a:p>
          <a:p>
            <a:pPr marL="342900" indent="-342900" eaLnBrk="0" hangingPunct="0">
              <a:lnSpc>
                <a:spcPts val="1800"/>
              </a:lnSpc>
              <a:buFontTx/>
              <a:buAutoNum type="arabicPeriod"/>
            </a:pPr>
            <a:r>
              <a:rPr lang="en-US" sz="2000" b="1" dirty="0"/>
              <a:t>What are we talking about?</a:t>
            </a:r>
            <a:endParaRPr lang="en-US" sz="2000" b="1" dirty="0">
              <a:ea typeface="+mn-ea"/>
              <a:cs typeface="+mn-cs"/>
            </a:endParaRP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endParaRPr lang="en-US" sz="2000" b="1" dirty="0">
              <a:ea typeface="+mn-ea"/>
              <a:cs typeface="+mn-cs"/>
            </a:endParaRP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r>
              <a:rPr lang="en-US" sz="2000" b="1" dirty="0">
                <a:ea typeface="+mn-ea"/>
                <a:cs typeface="+mn-cs"/>
              </a:rPr>
              <a:t>So what?</a:t>
            </a: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endParaRPr lang="en-US" sz="2000" b="1" dirty="0">
              <a:ea typeface="+mn-ea"/>
              <a:cs typeface="+mn-cs"/>
            </a:endParaRP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r>
              <a:rPr lang="en-US" sz="2000" b="1" dirty="0"/>
              <a:t>GIS apps</a:t>
            </a: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endParaRPr lang="en-US" sz="2000" b="1" dirty="0"/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r>
              <a:rPr lang="en-US" sz="2000" b="1" dirty="0">
                <a:ea typeface="+mn-ea"/>
                <a:cs typeface="+mn-cs"/>
              </a:rPr>
              <a:t>Career Opportunities</a:t>
            </a:r>
          </a:p>
          <a:p>
            <a:pPr marL="342900" indent="-342900" algn="l" eaLnBrk="0" hangingPunct="0">
              <a:lnSpc>
                <a:spcPts val="1800"/>
              </a:lnSpc>
              <a:buAutoNum type="arabicPeriod"/>
            </a:pPr>
            <a:endParaRPr lang="en-US" sz="20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62932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" y="-1"/>
            <a:ext cx="10668000" cy="6921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3963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02" y="249381"/>
            <a:ext cx="9351098" cy="6302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3546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02" y="430168"/>
            <a:ext cx="9351098" cy="5941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50551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4151266256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05" y="1055724"/>
            <a:ext cx="10737306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https://developers.arcgis.com/javascript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6785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07" y="149579"/>
            <a:ext cx="11195947" cy="3886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E823F16-F29E-4CBC-8AFC-1D4C2B7CF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93" y="4185301"/>
            <a:ext cx="11752613" cy="259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5950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18167"/>
            <a:ext cx="10460749" cy="6290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07982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20114"/>
            <a:ext cx="10460749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4422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20114"/>
            <a:ext cx="10368863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79727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58732"/>
            <a:ext cx="10368863" cy="620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93187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56A-16A7-4B1B-9D26-D27D8E5F5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814" y="-45530"/>
            <a:ext cx="6547262" cy="4910447"/>
          </a:xfrm>
          <a:prstGeom prst="rect">
            <a:avLst/>
          </a:prstGeom>
        </p:spPr>
      </p:pic>
      <p:pic>
        <p:nvPicPr>
          <p:cNvPr id="5" name="Picture 4" descr="ibm_compu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091" y="3740777"/>
            <a:ext cx="3510825" cy="3262141"/>
          </a:xfrm>
          <a:prstGeom prst="rect">
            <a:avLst/>
          </a:prstGeom>
        </p:spPr>
      </p:pic>
      <p:pic>
        <p:nvPicPr>
          <p:cNvPr id="9" name="Picture 8" descr="public_urinal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59" y="3025005"/>
            <a:ext cx="5300570" cy="3977914"/>
          </a:xfrm>
          <a:prstGeom prst="rect">
            <a:avLst/>
          </a:prstGeom>
        </p:spPr>
      </p:pic>
      <p:pic>
        <p:nvPicPr>
          <p:cNvPr id="10" name="Picture 9" descr="grey-squirrel-498796_960_720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48" y="-1"/>
            <a:ext cx="3085584" cy="2057055"/>
          </a:xfrm>
          <a:prstGeom prst="rect">
            <a:avLst/>
          </a:prstGeom>
        </p:spPr>
      </p:pic>
      <p:pic>
        <p:nvPicPr>
          <p:cNvPr id="8" name="Picture 7" descr="Esri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46" y="0"/>
            <a:ext cx="3791633" cy="2488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A53F43-D20B-4023-A25F-977BED6ED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48053"/>
            <a:ext cx="1466189" cy="2199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6968" y="1756843"/>
            <a:ext cx="3199064" cy="1508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06CC7E-E507-4BC8-9C9D-D0F1D1B06A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4429" y="2488565"/>
            <a:ext cx="3602162" cy="480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7540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29" y="570014"/>
            <a:ext cx="11137742" cy="5688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43F3B-83B1-433C-9430-8373D5B666F9}"/>
              </a:ext>
            </a:extLst>
          </p:cNvPr>
          <p:cNvSpPr txBox="1"/>
          <p:nvPr/>
        </p:nvSpPr>
        <p:spPr>
          <a:xfrm>
            <a:off x="527128" y="6397831"/>
            <a:ext cx="11137741" cy="32063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App credit: Raluca Nicola - @nicolaraluk</a:t>
            </a: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167579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29" y="593698"/>
            <a:ext cx="11137742" cy="564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BE9DB-928F-4AF1-BACC-02425BA22867}"/>
              </a:ext>
            </a:extLst>
          </p:cNvPr>
          <p:cNvSpPr txBox="1"/>
          <p:nvPr/>
        </p:nvSpPr>
        <p:spPr>
          <a:xfrm>
            <a:off x="527128" y="6397831"/>
            <a:ext cx="11137741" cy="32063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App credit: Raluca Nicola - @nicolaraluk</a:t>
            </a: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632124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07" y="249382"/>
            <a:ext cx="11195946" cy="6359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170060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" y="-1"/>
            <a:ext cx="10668000" cy="6921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352437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847" y="694706"/>
            <a:ext cx="7574353" cy="5468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C7A8C-C9FE-4774-B04D-C664DA2150AE}"/>
              </a:ext>
            </a:extLst>
          </p:cNvPr>
          <p:cNvSpPr txBox="1"/>
          <p:nvPr/>
        </p:nvSpPr>
        <p:spPr>
          <a:xfrm>
            <a:off x="510640" y="890649"/>
            <a:ext cx="3230088" cy="32775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3600" b="1" dirty="0">
                <a:ea typeface="+mn-ea"/>
                <a:cs typeface="+mn-cs"/>
              </a:rPr>
              <a:t>ArcGIS Online</a:t>
            </a:r>
          </a:p>
          <a:p>
            <a:pPr algn="l" eaLnBrk="0" hangingPunct="0">
              <a:lnSpc>
                <a:spcPts val="1800"/>
              </a:lnSpc>
            </a:pPr>
            <a:endParaRPr lang="en-US" b="1" dirty="0"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endParaRPr lang="en-US" sz="2000" b="1" dirty="0"/>
          </a:p>
          <a:p>
            <a:pPr algn="l" eaLnBrk="0" hangingPunct="0">
              <a:lnSpc>
                <a:spcPts val="1800"/>
              </a:lnSpc>
            </a:pPr>
            <a:r>
              <a:rPr lang="en-US" sz="2000" b="1" dirty="0"/>
              <a:t>Configurable Apps</a:t>
            </a:r>
          </a:p>
          <a:p>
            <a:pPr algn="l" eaLnBrk="0" hangingPunct="0">
              <a:lnSpc>
                <a:spcPts val="1800"/>
              </a:lnSpc>
            </a:pPr>
            <a:endParaRPr lang="en-US" sz="2000" b="1" dirty="0"/>
          </a:p>
          <a:p>
            <a:pPr algn="l" eaLnBrk="0" hangingPunct="0">
              <a:lnSpc>
                <a:spcPts val="1800"/>
              </a:lnSpc>
            </a:pPr>
            <a:r>
              <a:rPr lang="en-US" sz="2000" b="1" dirty="0"/>
              <a:t>App Template</a:t>
            </a:r>
            <a:endParaRPr lang="en-US" sz="20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795104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0015"/>
            <a:ext cx="12226774" cy="5522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695537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Career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152581051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1" y="1275387"/>
            <a:ext cx="11307817" cy="5137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A72B3-762D-497B-8DB9-8A2160683B42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https://www.esri.com/en-us/about/careers/student-jobs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734119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6711" cy="44600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58" y="3776821"/>
            <a:ext cx="4108239" cy="3081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25934"/>
            <a:ext cx="3639759" cy="2732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09" y="4125934"/>
            <a:ext cx="4721290" cy="3540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10" y="40139"/>
            <a:ext cx="6245289" cy="44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3809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1779"/>
            <a:ext cx="12279087" cy="3443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61752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https://community.esri.com/community/esri-young-professionals-network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8879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Geography?</a:t>
            </a:r>
          </a:p>
        </p:txBody>
      </p:sp>
    </p:spTree>
    <p:extLst>
      <p:ext uri="{BB962C8B-B14F-4D97-AF65-F5344CB8AC3E}">
        <p14:creationId xmlns:p14="http://schemas.microsoft.com/office/powerpoint/2010/main" val="4181899975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8704"/>
            <a:ext cx="12279087" cy="1578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273137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https://community.esri.com/groups/geodev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4147D-1E77-4B13-B930-6AF11E6A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306" y="3156577"/>
            <a:ext cx="8059387" cy="3238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72F2A-2315-4EDF-900B-2CB85A0B4278}"/>
              </a:ext>
            </a:extLst>
          </p:cNvPr>
          <p:cNvSpPr txBox="1"/>
          <p:nvPr/>
        </p:nvSpPr>
        <p:spPr>
          <a:xfrm>
            <a:off x="-1" y="628501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dirty="0"/>
          </a:p>
          <a:p>
            <a:pPr algn="ctr" eaLnBrk="0" hangingPunct="0">
              <a:lnSpc>
                <a:spcPts val="1800"/>
              </a:lnSpc>
            </a:pPr>
            <a:r>
              <a:rPr lang="en-US" dirty="0"/>
              <a:t>@EsriGeoDev</a:t>
            </a:r>
          </a:p>
        </p:txBody>
      </p:sp>
    </p:spTree>
    <p:extLst>
      <p:ext uri="{BB962C8B-B14F-4D97-AF65-F5344CB8AC3E}">
        <p14:creationId xmlns:p14="http://schemas.microsoft.com/office/powerpoint/2010/main" val="2721857636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68" y="1825344"/>
            <a:ext cx="8226776" cy="4053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273137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https://www.esri.com/en-us/industries/sustainability/nonprofit-program/overview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4147D-1E77-4B13-B930-6AF11E6A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476" y="1809856"/>
            <a:ext cx="2647756" cy="4068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72F2A-2315-4EDF-900B-2CB85A0B4278}"/>
              </a:ext>
            </a:extLst>
          </p:cNvPr>
          <p:cNvSpPr txBox="1"/>
          <p:nvPr/>
        </p:nvSpPr>
        <p:spPr>
          <a:xfrm>
            <a:off x="8570593" y="6058905"/>
            <a:ext cx="3855521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dirty="0"/>
          </a:p>
          <a:p>
            <a:pPr algn="ctr" eaLnBrk="0" hangingPunct="0">
              <a:lnSpc>
                <a:spcPts val="1800"/>
              </a:lnSpc>
            </a:pPr>
            <a:r>
              <a:rPr lang="en-US" dirty="0"/>
              <a:t>@Esri_Nonprofit</a:t>
            </a:r>
          </a:p>
          <a:p>
            <a:pPr algn="ctr" eaLnBrk="0" hangingPunct="0">
              <a:lnSpc>
                <a:spcPts val="18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7016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15" y="0"/>
            <a:ext cx="8005370" cy="68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4285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46" y="0"/>
            <a:ext cx="7372559" cy="68978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" y="914390"/>
            <a:ext cx="3927711" cy="49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6022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3943" cy="5290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1" y="2411962"/>
            <a:ext cx="5940490" cy="4455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87003" y="1040362"/>
            <a:ext cx="3713575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Geomentoring</a:t>
            </a:r>
          </a:p>
        </p:txBody>
      </p:sp>
    </p:spTree>
    <p:extLst>
      <p:ext uri="{BB962C8B-B14F-4D97-AF65-F5344CB8AC3E}">
        <p14:creationId xmlns:p14="http://schemas.microsoft.com/office/powerpoint/2010/main" val="3731541522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Hackathons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6567"/>
            <a:ext cx="5673013" cy="4254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73" y="2118052"/>
            <a:ext cx="6830008" cy="5122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1" y="-905069"/>
            <a:ext cx="5778759" cy="43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105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Outreach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11D73-E0D2-5D47-A64B-D613FBBD7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811" y="2185385"/>
            <a:ext cx="7387944" cy="34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1501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73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5206" y="6187042"/>
            <a:ext cx="9661587" cy="28773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3200" dirty="0"/>
              <a:t>https://www.esri.com/training/</a:t>
            </a:r>
            <a:endParaRPr lang="en-US" sz="3200" dirty="0">
              <a:ea typeface="+mn-ea"/>
              <a:cs typeface="+mn-cs"/>
            </a:endParaRP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7E111D73-E0D2-5D47-A64B-D613FBBD7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206" y="403334"/>
            <a:ext cx="9661587" cy="510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6376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728" y="6198919"/>
            <a:ext cx="10728544" cy="30319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3200" dirty="0"/>
              <a:t>https://www.esri.com/videos</a:t>
            </a:r>
            <a:endParaRPr lang="en-US" sz="3200" dirty="0">
              <a:ea typeface="+mn-ea"/>
              <a:cs typeface="+mn-cs"/>
            </a:endParaRP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7E111D73-E0D2-5D47-A64B-D613FBBD7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28" y="501579"/>
            <a:ext cx="10728544" cy="51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95480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Unsolicited Advice</a:t>
            </a:r>
          </a:p>
        </p:txBody>
      </p:sp>
    </p:spTree>
    <p:extLst>
      <p:ext uri="{BB962C8B-B14F-4D97-AF65-F5344CB8AC3E}">
        <p14:creationId xmlns:p14="http://schemas.microsoft.com/office/powerpoint/2010/main" val="251154336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29695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Everything is related.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Things that are closer are more related than things that are farther away.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24597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3" y="201881"/>
            <a:ext cx="6219099" cy="2921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54FFB-85B0-4836-ABE0-94A0BC9AF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927" y="3313105"/>
            <a:ext cx="5386477" cy="3343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2EA5-D615-4C2A-9028-2D46154B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481" y="822988"/>
            <a:ext cx="4758706" cy="1667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19E0-A902-466E-84AB-3F3835102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923" y="3428999"/>
            <a:ext cx="4172596" cy="33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3546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2530" y="2318767"/>
            <a:ext cx="9096500" cy="1929521"/>
          </a:xfrm>
        </p:spPr>
        <p:txBody>
          <a:bodyPr/>
          <a:lstStyle/>
          <a:p>
            <a:pPr algn="l"/>
            <a:r>
              <a:rPr lang="en-US" sz="4000" dirty="0">
                <a:cs typeface="AvenirNext LT Pro Demi"/>
              </a:rPr>
              <a:t>                   Thank you!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       Questions?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9A3B24F2-44BB-43BA-A081-21754CF65CE7}"/>
              </a:ext>
            </a:extLst>
          </p:cNvPr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126821031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GIS?</a:t>
            </a:r>
          </a:p>
        </p:txBody>
      </p:sp>
    </p:spTree>
    <p:extLst>
      <p:ext uri="{BB962C8B-B14F-4D97-AF65-F5344CB8AC3E}">
        <p14:creationId xmlns:p14="http://schemas.microsoft.com/office/powerpoint/2010/main" val="13211858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907213"/>
            <a:ext cx="4284759" cy="5538557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Geographic Information System (GIS) lets us visualize, question, analyze, and interpret data to understand relationships, patterns, and trends. GIS benefits organizations of all sizes and in almost every industry.  </a:t>
            </a:r>
          </a:p>
        </p:txBody>
      </p:sp>
    </p:spTree>
    <p:extLst>
      <p:ext uri="{BB962C8B-B14F-4D97-AF65-F5344CB8AC3E}">
        <p14:creationId xmlns:p14="http://schemas.microsoft.com/office/powerpoint/2010/main" val="259130165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386893"/>
            <a:ext cx="4284759" cy="3574850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 is a tool/science/technology that collects, analyzes, and visualizes spatial relationships on a computer*.</a:t>
            </a:r>
          </a:p>
        </p:txBody>
      </p:sp>
    </p:spTree>
    <p:extLst>
      <p:ext uri="{BB962C8B-B14F-4D97-AF65-F5344CB8AC3E}">
        <p14:creationId xmlns:p14="http://schemas.microsoft.com/office/powerpoint/2010/main" val="213361164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96025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ArcGIS?</a:t>
            </a:r>
          </a:p>
        </p:txBody>
      </p:sp>
    </p:spTree>
    <p:extLst>
      <p:ext uri="{BB962C8B-B14F-4D97-AF65-F5344CB8AC3E}">
        <p14:creationId xmlns:p14="http://schemas.microsoft.com/office/powerpoint/2010/main" val="383415431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1374</Words>
  <Application>Microsoft Office PowerPoint</Application>
  <PresentationFormat>Widescreen</PresentationFormat>
  <Paragraphs>255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ＭＳ Ｐゴシック</vt:lpstr>
      <vt:lpstr>Arial</vt:lpstr>
      <vt:lpstr>AvenirNext LT Pro Demi</vt:lpstr>
      <vt:lpstr>AvenirNext LT Pro Thin</vt:lpstr>
      <vt:lpstr>Calibri</vt:lpstr>
      <vt:lpstr>Lucida Grande</vt:lpstr>
      <vt:lpstr>Esri_Corporate_Template-Dark</vt:lpstr>
      <vt:lpstr>Using GIS Technology  for Social Impact   University of Southern California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ArcGIS API for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Career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Unsolicited Advice</vt:lpstr>
      <vt:lpstr>PowerPoint Presentation</vt:lpstr>
      <vt:lpstr>                   Thank you!                                                                       Questions?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2016-04-21T22:18:29Z</dcterms:created>
  <dcterms:modified xsi:type="dcterms:W3CDTF">2019-02-13T21:01:28Z</dcterms:modified>
</cp:coreProperties>
</file>